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417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504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112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539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610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505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75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841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637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077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1429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698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8180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360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9509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659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89F0D-D3A3-4A15-BB75-0B84B3FC23E5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AE02EA0-C225-47DF-AC3E-DFC7BFB36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44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VBG</a:t>
            </a:r>
            <a:br>
              <a:rPr lang="fr-FR" dirty="0" smtClean="0"/>
            </a:br>
            <a:r>
              <a:rPr lang="fr-FR" dirty="0" smtClean="0"/>
              <a:t>Violences Basées sur le Genre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1817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TANJONA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Mahafantatra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karazana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@ V (</a:t>
            </a:r>
            <a:r>
              <a:rPr lang="fr-FR" dirty="0" err="1"/>
              <a:t>sy</a:t>
            </a:r>
            <a:r>
              <a:rPr lang="fr-FR" dirty="0"/>
              <a:t> L </a:t>
            </a:r>
            <a:r>
              <a:rPr lang="fr-FR" dirty="0" err="1"/>
              <a:t>ihany</a:t>
            </a:r>
            <a:r>
              <a:rPr lang="fr-FR" dirty="0"/>
              <a:t> </a:t>
            </a:r>
            <a:r>
              <a:rPr lang="fr-FR" dirty="0" err="1"/>
              <a:t>koa</a:t>
            </a:r>
            <a:r>
              <a:rPr lang="fr-FR" dirty="0"/>
              <a:t> ) </a:t>
            </a:r>
            <a:r>
              <a:rPr lang="fr-FR" dirty="0" err="1"/>
              <a:t>ary</a:t>
            </a:r>
            <a:r>
              <a:rPr lang="fr-FR" dirty="0"/>
              <a:t> </a:t>
            </a:r>
            <a:r>
              <a:rPr lang="fr-FR" dirty="0" err="1"/>
              <a:t>mahazo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fiantraikan’izany</a:t>
            </a:r>
            <a:r>
              <a:rPr lang="fr-FR" dirty="0"/>
              <a:t> @ </a:t>
            </a:r>
            <a:r>
              <a:rPr lang="fr-FR" dirty="0" err="1"/>
              <a:t>fampandrosoana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firenena</a:t>
            </a:r>
            <a:r>
              <a:rPr lang="fr-FR" dirty="0"/>
              <a:t> </a:t>
            </a:r>
            <a:r>
              <a:rPr lang="fr-FR" dirty="0" smtClean="0"/>
              <a:t>.</a:t>
            </a:r>
          </a:p>
          <a:p>
            <a:r>
              <a:rPr lang="fr-FR" dirty="0" smtClean="0"/>
              <a:t> </a:t>
            </a:r>
            <a:r>
              <a:rPr lang="fr-FR" dirty="0" err="1"/>
              <a:t>Mandinika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antony</a:t>
            </a:r>
            <a:r>
              <a:rPr lang="fr-FR" dirty="0"/>
              <a:t> </a:t>
            </a:r>
            <a:r>
              <a:rPr lang="fr-FR" dirty="0" err="1"/>
              <a:t>mampisy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na maha-V @ </a:t>
            </a:r>
            <a:r>
              <a:rPr lang="fr-FR" dirty="0" err="1"/>
              <a:t>olona</a:t>
            </a:r>
            <a:r>
              <a:rPr lang="fr-FR" dirty="0"/>
              <a:t> </a:t>
            </a:r>
            <a:r>
              <a:rPr lang="fr-FR" dirty="0" err="1"/>
              <a:t>iray</a:t>
            </a:r>
            <a:r>
              <a:rPr lang="fr-FR" dirty="0"/>
              <a:t>, </a:t>
            </a:r>
            <a:r>
              <a:rPr lang="fr-FR" dirty="0" err="1"/>
              <a:t>ao</a:t>
            </a:r>
            <a:r>
              <a:rPr lang="fr-FR" dirty="0"/>
              <a:t> @ </a:t>
            </a:r>
            <a:r>
              <a:rPr lang="fr-FR" dirty="0" err="1"/>
              <a:t>fianakaviana,ny</a:t>
            </a:r>
            <a:r>
              <a:rPr lang="fr-FR" dirty="0"/>
              <a:t> </a:t>
            </a:r>
            <a:r>
              <a:rPr lang="fr-FR" dirty="0" err="1"/>
              <a:t>vondron’olona</a:t>
            </a:r>
            <a:r>
              <a:rPr lang="fr-FR" dirty="0"/>
              <a:t>, </a:t>
            </a:r>
            <a:r>
              <a:rPr lang="fr-FR" dirty="0" err="1"/>
              <a:t>ny</a:t>
            </a:r>
            <a:r>
              <a:rPr lang="fr-FR" dirty="0"/>
              <a:t> FM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 smtClean="0"/>
              <a:t>Fanjakana</a:t>
            </a:r>
            <a:endParaRPr lang="fr-FR" dirty="0" smtClean="0"/>
          </a:p>
          <a:p>
            <a:r>
              <a:rPr lang="fr-FR" dirty="0" smtClean="0"/>
              <a:t> </a:t>
            </a:r>
            <a:r>
              <a:rPr lang="fr-FR" dirty="0" err="1"/>
              <a:t>Mamantatra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sakana</a:t>
            </a:r>
            <a:r>
              <a:rPr lang="fr-FR" dirty="0"/>
              <a:t> a@ </a:t>
            </a:r>
            <a:r>
              <a:rPr lang="fr-FR" dirty="0" err="1"/>
              <a:t>fanafoanana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Mamantatra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na maha-V </a:t>
            </a:r>
            <a:r>
              <a:rPr lang="fr-FR" dirty="0" err="1"/>
              <a:t>eto</a:t>
            </a:r>
            <a:r>
              <a:rPr lang="fr-FR" dirty="0"/>
              <a:t> M/</a:t>
            </a:r>
            <a:r>
              <a:rPr lang="fr-FR" dirty="0" err="1"/>
              <a:t>kara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err="1" smtClean="0"/>
              <a:t>Mianatra</a:t>
            </a:r>
            <a:r>
              <a:rPr lang="fr-FR" dirty="0" smtClean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lalàna</a:t>
            </a:r>
            <a:r>
              <a:rPr lang="fr-FR" dirty="0"/>
              <a:t> </a:t>
            </a:r>
            <a:r>
              <a:rPr lang="fr-FR" dirty="0" err="1"/>
              <a:t>eto</a:t>
            </a:r>
            <a:r>
              <a:rPr lang="fr-FR" dirty="0"/>
              <a:t> @</a:t>
            </a:r>
            <a:r>
              <a:rPr lang="fr-FR" dirty="0" err="1"/>
              <a:t>firenena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iraisampirenena</a:t>
            </a:r>
            <a:r>
              <a:rPr lang="fr-FR" dirty="0"/>
              <a:t> </a:t>
            </a:r>
            <a:r>
              <a:rPr lang="fr-FR" dirty="0" err="1"/>
              <a:t>mikasika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fanafoanana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623968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VOTOATINY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@maha-V </a:t>
            </a:r>
            <a:endParaRPr lang="fr-FR" dirty="0" smtClean="0"/>
          </a:p>
          <a:p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antony</a:t>
            </a:r>
            <a:r>
              <a:rPr lang="fr-FR" dirty="0"/>
              <a:t> </a:t>
            </a:r>
            <a:r>
              <a:rPr lang="fr-FR" dirty="0" err="1"/>
              <a:t>mampisy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fiantraikany</a:t>
            </a:r>
            <a:r>
              <a:rPr lang="fr-FR" dirty="0"/>
              <a:t> @ </a:t>
            </a:r>
            <a:r>
              <a:rPr lang="fr-FR" dirty="0" err="1"/>
              <a:t>fandrosoana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sakana</a:t>
            </a:r>
            <a:r>
              <a:rPr lang="fr-FR" dirty="0"/>
              <a:t> @ </a:t>
            </a:r>
            <a:r>
              <a:rPr lang="fr-FR" dirty="0" err="1"/>
              <a:t>fanafoanana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Jery</a:t>
            </a:r>
            <a:r>
              <a:rPr lang="fr-FR" dirty="0"/>
              <a:t> </a:t>
            </a:r>
            <a:r>
              <a:rPr lang="fr-FR" dirty="0" err="1"/>
              <a:t>faobe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zava-misy</a:t>
            </a:r>
            <a:r>
              <a:rPr lang="fr-FR" dirty="0"/>
              <a:t> </a:t>
            </a:r>
            <a:r>
              <a:rPr lang="fr-FR" dirty="0" err="1"/>
              <a:t>eto</a:t>
            </a:r>
            <a:r>
              <a:rPr lang="fr-FR" dirty="0"/>
              <a:t> </a:t>
            </a:r>
            <a:r>
              <a:rPr lang="fr-FR" dirty="0" err="1" smtClean="0"/>
              <a:t>Madagasikara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0142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FAMPIDIRANA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109582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dia : 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—  </a:t>
            </a:r>
            <a:r>
              <a:rPr lang="fr-FR" dirty="0" err="1"/>
              <a:t>Fihetsika</a:t>
            </a:r>
            <a:r>
              <a:rPr lang="fr-FR" dirty="0"/>
              <a:t>/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fitondrantena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ampiasan’ny</a:t>
            </a:r>
            <a:r>
              <a:rPr lang="fr-FR" dirty="0"/>
              <a:t> </a:t>
            </a:r>
            <a:r>
              <a:rPr lang="fr-FR" dirty="0" err="1"/>
              <a:t>olona</a:t>
            </a:r>
            <a:r>
              <a:rPr lang="fr-FR" dirty="0"/>
              <a:t> </a:t>
            </a:r>
            <a:r>
              <a:rPr lang="fr-FR" dirty="0" err="1"/>
              <a:t>iray</a:t>
            </a:r>
            <a:r>
              <a:rPr lang="fr-FR" dirty="0"/>
              <a:t> </a:t>
            </a:r>
            <a:r>
              <a:rPr lang="fr-FR" dirty="0" err="1"/>
              <a:t>hery</a:t>
            </a:r>
            <a:r>
              <a:rPr lang="fr-FR" dirty="0"/>
              <a:t> @ </a:t>
            </a:r>
            <a:r>
              <a:rPr lang="fr-FR" dirty="0" err="1" smtClean="0"/>
              <a:t>hafa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 </a:t>
            </a:r>
            <a:r>
              <a:rPr lang="fr-FR" dirty="0"/>
              <a:t>— </a:t>
            </a:r>
            <a:r>
              <a:rPr lang="fr-FR" dirty="0" err="1"/>
              <a:t>Fanerena</a:t>
            </a:r>
            <a:r>
              <a:rPr lang="fr-FR" dirty="0"/>
              <a:t> ara </a:t>
            </a:r>
            <a:r>
              <a:rPr lang="fr-FR" dirty="0" err="1"/>
              <a:t>moraly</a:t>
            </a:r>
            <a:r>
              <a:rPr lang="fr-FR" dirty="0"/>
              <a:t> </a:t>
            </a:r>
            <a:r>
              <a:rPr lang="fr-FR" dirty="0" err="1"/>
              <a:t>mba</a:t>
            </a:r>
            <a:r>
              <a:rPr lang="fr-FR" dirty="0"/>
              <a:t> </a:t>
            </a:r>
            <a:r>
              <a:rPr lang="fr-FR" dirty="0" err="1"/>
              <a:t>hampanekena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tiany</a:t>
            </a:r>
            <a:r>
              <a:rPr lang="fr-FR" dirty="0" smtClean="0"/>
              <a:t>.</a:t>
            </a:r>
          </a:p>
          <a:p>
            <a:pPr marL="0" indent="0">
              <a:buNone/>
            </a:pPr>
            <a:r>
              <a:rPr lang="fr-FR" dirty="0" smtClean="0"/>
              <a:t> </a:t>
            </a:r>
            <a:r>
              <a:rPr lang="fr-FR" dirty="0"/>
              <a:t>— </a:t>
            </a:r>
            <a:r>
              <a:rPr lang="fr-FR" dirty="0" err="1"/>
              <a:t>Fanerena</a:t>
            </a:r>
            <a:r>
              <a:rPr lang="fr-FR" dirty="0"/>
              <a:t> </a:t>
            </a:r>
            <a:r>
              <a:rPr lang="fr-FR" dirty="0" err="1"/>
              <a:t>atao</a:t>
            </a:r>
            <a:r>
              <a:rPr lang="fr-FR" dirty="0"/>
              <a:t> @ </a:t>
            </a:r>
            <a:r>
              <a:rPr lang="fr-FR" dirty="0" err="1"/>
              <a:t>olona</a:t>
            </a:r>
            <a:r>
              <a:rPr lang="fr-FR" dirty="0"/>
              <a:t> </a:t>
            </a:r>
            <a:r>
              <a:rPr lang="fr-FR" dirty="0" err="1"/>
              <a:t>iray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matetika</a:t>
            </a:r>
            <a:r>
              <a:rPr lang="fr-FR" dirty="0"/>
              <a:t> </a:t>
            </a:r>
            <a:r>
              <a:rPr lang="fr-FR" dirty="0" err="1"/>
              <a:t>miendrika</a:t>
            </a:r>
            <a:r>
              <a:rPr lang="fr-FR" dirty="0"/>
              <a:t> </a:t>
            </a:r>
            <a:r>
              <a:rPr lang="fr-FR" dirty="0" err="1"/>
              <a:t>fandrahonana</a:t>
            </a:r>
            <a:r>
              <a:rPr lang="fr-FR" dirty="0"/>
              <a:t> </a:t>
            </a:r>
            <a:r>
              <a:rPr lang="fr-FR" dirty="0" err="1"/>
              <a:t>mba</a:t>
            </a:r>
            <a:r>
              <a:rPr lang="fr-FR" dirty="0"/>
              <a:t> </a:t>
            </a:r>
            <a:r>
              <a:rPr lang="fr-FR" dirty="0" err="1"/>
              <a:t>hahatonga</a:t>
            </a:r>
            <a:r>
              <a:rPr lang="fr-FR" dirty="0"/>
              <a:t> </a:t>
            </a:r>
            <a:r>
              <a:rPr lang="fr-FR" dirty="0" err="1"/>
              <a:t>azy</a:t>
            </a:r>
            <a:r>
              <a:rPr lang="fr-FR" dirty="0"/>
              <a:t> </a:t>
            </a:r>
            <a:r>
              <a:rPr lang="fr-FR" dirty="0" err="1"/>
              <a:t>hanaiky</a:t>
            </a:r>
            <a:r>
              <a:rPr lang="fr-FR" dirty="0" smtClean="0"/>
              <a:t>.</a:t>
            </a:r>
          </a:p>
          <a:p>
            <a:pPr marL="0" indent="0">
              <a:buNone/>
            </a:pPr>
            <a:r>
              <a:rPr lang="fr-FR" dirty="0" smtClean="0"/>
              <a:t> </a:t>
            </a:r>
            <a:r>
              <a:rPr lang="fr-FR" dirty="0"/>
              <a:t>— </a:t>
            </a:r>
            <a:r>
              <a:rPr lang="fr-FR" dirty="0" err="1"/>
              <a:t>Misy</a:t>
            </a:r>
            <a:r>
              <a:rPr lang="fr-FR" dirty="0"/>
              <a:t> </a:t>
            </a:r>
            <a:r>
              <a:rPr lang="fr-FR" dirty="0" err="1"/>
              <a:t>fiantraikany</a:t>
            </a:r>
            <a:r>
              <a:rPr lang="fr-FR" dirty="0"/>
              <a:t> </a:t>
            </a:r>
            <a:r>
              <a:rPr lang="fr-FR" dirty="0" err="1"/>
              <a:t>ratsy</a:t>
            </a:r>
            <a:r>
              <a:rPr lang="fr-FR" dirty="0"/>
              <a:t> ara-</a:t>
            </a:r>
            <a:r>
              <a:rPr lang="fr-FR" dirty="0" err="1"/>
              <a:t>batana</a:t>
            </a:r>
            <a:r>
              <a:rPr lang="fr-FR" dirty="0"/>
              <a:t> na ara-</a:t>
            </a:r>
            <a:r>
              <a:rPr lang="fr-FR" dirty="0" err="1"/>
              <a:t>tsaina</a:t>
            </a:r>
            <a:r>
              <a:rPr lang="fr-FR" dirty="0"/>
              <a:t> </a:t>
            </a:r>
            <a:r>
              <a:rPr lang="fr-FR" dirty="0" err="1"/>
              <a:t>izany</a:t>
            </a:r>
            <a:r>
              <a:rPr lang="fr-FR" dirty="0"/>
              <a:t>. </a:t>
            </a:r>
            <a:r>
              <a:rPr lang="fr-FR" dirty="0" err="1"/>
              <a:t>Azo</a:t>
            </a:r>
            <a:r>
              <a:rPr lang="fr-FR" dirty="0"/>
              <a:t> </a:t>
            </a:r>
            <a:r>
              <a:rPr lang="fr-FR" dirty="0" err="1"/>
              <a:t>sokajiana</a:t>
            </a:r>
            <a:r>
              <a:rPr lang="fr-FR" dirty="0"/>
              <a:t> </a:t>
            </a:r>
            <a:r>
              <a:rPr lang="fr-FR" dirty="0" err="1"/>
              <a:t>maro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: ara-</a:t>
            </a:r>
            <a:r>
              <a:rPr lang="fr-FR" dirty="0" err="1"/>
              <a:t>batana</a:t>
            </a:r>
            <a:r>
              <a:rPr lang="fr-FR" dirty="0"/>
              <a:t>, ara-</a:t>
            </a:r>
            <a:r>
              <a:rPr lang="fr-FR" dirty="0" err="1"/>
              <a:t>tsaina</a:t>
            </a:r>
            <a:r>
              <a:rPr lang="fr-FR" dirty="0"/>
              <a:t>, ara </a:t>
            </a:r>
            <a:r>
              <a:rPr lang="fr-FR" dirty="0" err="1"/>
              <a:t>sosialy</a:t>
            </a:r>
            <a:r>
              <a:rPr lang="fr-FR" dirty="0"/>
              <a:t>, </a:t>
            </a:r>
            <a:r>
              <a:rPr lang="fr-FR" dirty="0" err="1"/>
              <a:t>araka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firaisana</a:t>
            </a:r>
            <a:r>
              <a:rPr lang="fr-FR" dirty="0"/>
              <a:t> ara </a:t>
            </a:r>
            <a:r>
              <a:rPr lang="fr-FR" dirty="0" err="1"/>
              <a:t>nofo</a:t>
            </a:r>
            <a:r>
              <a:rPr lang="fr-FR" dirty="0"/>
              <a:t>, </a:t>
            </a:r>
            <a:r>
              <a:rPr lang="fr-FR" dirty="0" err="1"/>
              <a:t>sy</a:t>
            </a:r>
            <a:r>
              <a:rPr lang="fr-FR" dirty="0"/>
              <a:t> ara </a:t>
            </a:r>
            <a:r>
              <a:rPr lang="fr-FR" dirty="0" err="1"/>
              <a:t>toekarena</a:t>
            </a:r>
            <a:r>
              <a:rPr lang="fr-FR" dirty="0"/>
              <a:t> . </a:t>
            </a:r>
            <a:endParaRPr lang="fr-FR" dirty="0" smtClean="0"/>
          </a:p>
          <a:p>
            <a:pPr marL="0" indent="0">
              <a:buNone/>
            </a:pPr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na maha-V ,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matetika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V no </a:t>
            </a:r>
            <a:r>
              <a:rPr lang="fr-FR" dirty="0" err="1"/>
              <a:t>iharany</a:t>
            </a:r>
            <a:r>
              <a:rPr lang="fr-FR" dirty="0"/>
              <a:t>, dia </a:t>
            </a:r>
            <a:r>
              <a:rPr lang="fr-FR" dirty="0" err="1"/>
              <a:t>vokatry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lafiny</a:t>
            </a:r>
            <a:r>
              <a:rPr lang="fr-FR" dirty="0"/>
              <a:t> maha </a:t>
            </a:r>
            <a:r>
              <a:rPr lang="fr-FR" dirty="0" err="1"/>
              <a:t>olona</a:t>
            </a:r>
            <a:r>
              <a:rPr lang="fr-FR" dirty="0"/>
              <a:t>, </a:t>
            </a:r>
            <a:r>
              <a:rPr lang="fr-FR" dirty="0" err="1"/>
              <a:t>fifandraisana</a:t>
            </a:r>
            <a:r>
              <a:rPr lang="fr-FR" dirty="0"/>
              <a:t>, </a:t>
            </a:r>
            <a:r>
              <a:rPr lang="fr-FR" dirty="0" err="1"/>
              <a:t>lalàna</a:t>
            </a:r>
            <a:r>
              <a:rPr lang="fr-FR" dirty="0"/>
              <a:t>, </a:t>
            </a:r>
            <a:r>
              <a:rPr lang="fr-FR" dirty="0" err="1"/>
              <a:t>sosialy</a:t>
            </a:r>
            <a:r>
              <a:rPr lang="fr-FR" dirty="0"/>
              <a:t> , </a:t>
            </a:r>
            <a:r>
              <a:rPr lang="fr-FR" dirty="0" err="1"/>
              <a:t>politika</a:t>
            </a:r>
            <a:r>
              <a:rPr lang="fr-FR" dirty="0"/>
              <a:t>, </a:t>
            </a:r>
            <a:r>
              <a:rPr lang="fr-FR" dirty="0" err="1"/>
              <a:t>koltoraly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tontolo</a:t>
            </a:r>
            <a:r>
              <a:rPr lang="fr-FR" dirty="0"/>
              <a:t> </a:t>
            </a:r>
            <a:r>
              <a:rPr lang="fr-FR" dirty="0" err="1"/>
              <a:t>manodidina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mi</a:t>
            </a:r>
          </a:p>
        </p:txBody>
      </p:sp>
    </p:spTree>
    <p:extLst>
      <p:ext uri="{BB962C8B-B14F-4D97-AF65-F5344CB8AC3E}">
        <p14:creationId xmlns:p14="http://schemas.microsoft.com/office/powerpoint/2010/main" val="550954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FAMPIHARANA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r>
              <a:rPr lang="fr-FR" dirty="0" err="1"/>
              <a:t>Misy</a:t>
            </a:r>
            <a:r>
              <a:rPr lang="fr-FR" dirty="0"/>
              <a:t> </a:t>
            </a:r>
            <a:r>
              <a:rPr lang="fr-FR" dirty="0" err="1"/>
              <a:t>lehilahy</a:t>
            </a:r>
            <a:r>
              <a:rPr lang="fr-FR" dirty="0"/>
              <a:t> </a:t>
            </a:r>
            <a:r>
              <a:rPr lang="fr-FR" dirty="0" err="1"/>
              <a:t>iray</a:t>
            </a:r>
            <a:r>
              <a:rPr lang="fr-FR" dirty="0"/>
              <a:t> </a:t>
            </a:r>
            <a:r>
              <a:rPr lang="fr-FR" dirty="0" err="1"/>
              <a:t>miteny</a:t>
            </a:r>
            <a:r>
              <a:rPr lang="fr-FR" dirty="0"/>
              <a:t> @ </a:t>
            </a:r>
            <a:r>
              <a:rPr lang="fr-FR" dirty="0" err="1"/>
              <a:t>namany</a:t>
            </a:r>
            <a:r>
              <a:rPr lang="fr-FR" dirty="0"/>
              <a:t> fa </a:t>
            </a:r>
            <a:r>
              <a:rPr lang="fr-FR" dirty="0" err="1"/>
              <a:t>tsy</a:t>
            </a:r>
            <a:r>
              <a:rPr lang="fr-FR" dirty="0"/>
              <a:t> </a:t>
            </a:r>
            <a:r>
              <a:rPr lang="fr-FR" dirty="0" err="1"/>
              <a:t>azony</a:t>
            </a:r>
            <a:r>
              <a:rPr lang="fr-FR" dirty="0"/>
              <a:t> </a:t>
            </a:r>
            <a:r>
              <a:rPr lang="fr-FR" dirty="0" err="1"/>
              <a:t>atao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manery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vadiny</a:t>
            </a:r>
            <a:r>
              <a:rPr lang="fr-FR" dirty="0"/>
              <a:t> </a:t>
            </a:r>
            <a:r>
              <a:rPr lang="fr-FR" dirty="0" err="1"/>
              <a:t>hanao</a:t>
            </a:r>
            <a:r>
              <a:rPr lang="fr-FR" dirty="0"/>
              <a:t> </a:t>
            </a:r>
            <a:r>
              <a:rPr lang="fr-FR" dirty="0" err="1"/>
              <a:t>firaisana</a:t>
            </a:r>
            <a:r>
              <a:rPr lang="fr-FR" dirty="0"/>
              <a:t> ara </a:t>
            </a:r>
            <a:r>
              <a:rPr lang="fr-FR" dirty="0" err="1"/>
              <a:t>nofo</a:t>
            </a:r>
            <a:r>
              <a:rPr lang="fr-FR" dirty="0"/>
              <a:t> . </a:t>
            </a:r>
            <a:endParaRPr lang="fr-FR" dirty="0" smtClean="0"/>
          </a:p>
          <a:p>
            <a:r>
              <a:rPr lang="fr-FR" dirty="0" smtClean="0"/>
              <a:t>2</a:t>
            </a:r>
            <a:r>
              <a:rPr lang="fr-FR" dirty="0"/>
              <a:t>. </a:t>
            </a:r>
            <a:r>
              <a:rPr lang="fr-FR" dirty="0" err="1"/>
              <a:t>Misy</a:t>
            </a:r>
            <a:r>
              <a:rPr lang="fr-FR" dirty="0"/>
              <a:t> </a:t>
            </a:r>
            <a:r>
              <a:rPr lang="fr-FR" dirty="0" err="1"/>
              <a:t>tovovavy</a:t>
            </a:r>
            <a:r>
              <a:rPr lang="fr-FR" dirty="0"/>
              <a:t> </a:t>
            </a:r>
            <a:r>
              <a:rPr lang="fr-FR" dirty="0" err="1"/>
              <a:t>iharan’ny</a:t>
            </a:r>
            <a:r>
              <a:rPr lang="fr-FR" dirty="0"/>
              <a:t> </a:t>
            </a:r>
            <a:r>
              <a:rPr lang="fr-FR" dirty="0" err="1"/>
              <a:t>fanerena</a:t>
            </a:r>
            <a:r>
              <a:rPr lang="fr-FR" dirty="0"/>
              <a:t> @ </a:t>
            </a:r>
            <a:r>
              <a:rPr lang="fr-FR" dirty="0" err="1"/>
              <a:t>firaisana</a:t>
            </a:r>
            <a:r>
              <a:rPr lang="fr-FR" dirty="0"/>
              <a:t> ara </a:t>
            </a:r>
            <a:r>
              <a:rPr lang="fr-FR" dirty="0" err="1"/>
              <a:t>nofo</a:t>
            </a:r>
            <a:r>
              <a:rPr lang="fr-FR" dirty="0"/>
              <a:t> </a:t>
            </a:r>
            <a:r>
              <a:rPr lang="fr-FR" dirty="0" err="1"/>
              <a:t>ataon’ny</a:t>
            </a:r>
            <a:r>
              <a:rPr lang="fr-FR" dirty="0"/>
              <a:t> </a:t>
            </a:r>
            <a:r>
              <a:rPr lang="fr-FR" dirty="0" err="1"/>
              <a:t>lehilahy</a:t>
            </a:r>
            <a:r>
              <a:rPr lang="fr-FR" dirty="0"/>
              <a:t> </a:t>
            </a:r>
            <a:r>
              <a:rPr lang="fr-FR" dirty="0" err="1"/>
              <a:t>efa</a:t>
            </a:r>
            <a:r>
              <a:rPr lang="fr-FR" dirty="0"/>
              <a:t> </a:t>
            </a:r>
            <a:r>
              <a:rPr lang="fr-FR" dirty="0" err="1"/>
              <a:t>be</a:t>
            </a:r>
            <a:r>
              <a:rPr lang="fr-FR" dirty="0"/>
              <a:t> </a:t>
            </a:r>
            <a:r>
              <a:rPr lang="fr-FR" dirty="0" err="1"/>
              <a:t>taona</a:t>
            </a:r>
            <a:r>
              <a:rPr lang="fr-FR" dirty="0"/>
              <a:t>. </a:t>
            </a:r>
            <a:endParaRPr lang="fr-FR" dirty="0" smtClean="0"/>
          </a:p>
          <a:p>
            <a:r>
              <a:rPr lang="fr-FR" dirty="0" smtClean="0"/>
              <a:t>3</a:t>
            </a:r>
            <a:r>
              <a:rPr lang="fr-FR" dirty="0"/>
              <a:t>. </a:t>
            </a:r>
            <a:r>
              <a:rPr lang="fr-FR" dirty="0" err="1"/>
              <a:t>Lehilahy</a:t>
            </a:r>
            <a:r>
              <a:rPr lang="fr-FR" dirty="0"/>
              <a:t> </a:t>
            </a:r>
            <a:r>
              <a:rPr lang="fr-FR" dirty="0" err="1"/>
              <a:t>iray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miziriziry</a:t>
            </a:r>
            <a:r>
              <a:rPr lang="fr-FR" dirty="0"/>
              <a:t> fa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vadiny</a:t>
            </a:r>
            <a:r>
              <a:rPr lang="fr-FR" dirty="0"/>
              <a:t> no </a:t>
            </a:r>
            <a:r>
              <a:rPr lang="fr-FR" dirty="0" err="1"/>
              <a:t>tokony</a:t>
            </a:r>
            <a:r>
              <a:rPr lang="fr-FR" dirty="0"/>
              <a:t> </a:t>
            </a:r>
            <a:r>
              <a:rPr lang="fr-FR" dirty="0" err="1"/>
              <a:t>hanao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asa </a:t>
            </a:r>
            <a:r>
              <a:rPr lang="fr-FR" dirty="0" err="1"/>
              <a:t>ao</a:t>
            </a:r>
            <a:r>
              <a:rPr lang="fr-FR" dirty="0"/>
              <a:t> </a:t>
            </a:r>
            <a:r>
              <a:rPr lang="fr-FR" dirty="0" err="1"/>
              <a:t>antokantrano</a:t>
            </a:r>
            <a:r>
              <a:rPr lang="fr-FR" dirty="0"/>
              <a:t> </a:t>
            </a:r>
            <a:r>
              <a:rPr lang="fr-FR" dirty="0" err="1"/>
              <a:t>rehetra</a:t>
            </a:r>
            <a:r>
              <a:rPr lang="fr-FR" dirty="0"/>
              <a:t>,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fandrahoan-tsakafo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fitaizana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ankizy</a:t>
            </a:r>
            <a:r>
              <a:rPr lang="fr-FR" dirty="0"/>
              <a:t> na dia </a:t>
            </a:r>
            <a:r>
              <a:rPr lang="fr-FR" dirty="0" err="1"/>
              <a:t>samy</a:t>
            </a:r>
            <a:r>
              <a:rPr lang="fr-FR" dirty="0"/>
              <a:t> </a:t>
            </a:r>
            <a:r>
              <a:rPr lang="fr-FR" dirty="0" err="1"/>
              <a:t>miasa</a:t>
            </a:r>
            <a:r>
              <a:rPr lang="fr-FR" dirty="0"/>
              <a:t> @ </a:t>
            </a:r>
            <a:r>
              <a:rPr lang="fr-FR" dirty="0" err="1"/>
              <a:t>fotoana</a:t>
            </a:r>
            <a:r>
              <a:rPr lang="fr-FR" dirty="0"/>
              <a:t> </a:t>
            </a:r>
            <a:r>
              <a:rPr lang="fr-FR" dirty="0" err="1"/>
              <a:t>feno</a:t>
            </a:r>
            <a:r>
              <a:rPr lang="fr-FR" dirty="0"/>
              <a:t> </a:t>
            </a:r>
            <a:r>
              <a:rPr lang="fr-FR" dirty="0" err="1"/>
              <a:t>aza</a:t>
            </a:r>
            <a:r>
              <a:rPr lang="fr-FR" dirty="0"/>
              <a:t> </a:t>
            </a:r>
            <a:r>
              <a:rPr lang="fr-FR" dirty="0" err="1"/>
              <a:t>izy</a:t>
            </a:r>
            <a:r>
              <a:rPr lang="fr-FR" dirty="0"/>
              <a:t> </a:t>
            </a:r>
            <a:r>
              <a:rPr lang="fr-FR" dirty="0" err="1"/>
              <a:t>ireo</a:t>
            </a:r>
            <a:r>
              <a:rPr lang="fr-FR" dirty="0"/>
              <a:t> . </a:t>
            </a:r>
            <a:endParaRPr lang="fr-FR" dirty="0" smtClean="0"/>
          </a:p>
          <a:p>
            <a:r>
              <a:rPr lang="fr-FR" dirty="0" smtClean="0"/>
              <a:t>4</a:t>
            </a:r>
            <a:r>
              <a:rPr lang="fr-FR" dirty="0"/>
              <a:t>. </a:t>
            </a:r>
            <a:r>
              <a:rPr lang="fr-FR" dirty="0" err="1"/>
              <a:t>Tovovavy</a:t>
            </a:r>
            <a:r>
              <a:rPr lang="fr-FR" dirty="0"/>
              <a:t> </a:t>
            </a:r>
            <a:r>
              <a:rPr lang="fr-FR" dirty="0" err="1"/>
              <a:t>kely</a:t>
            </a:r>
            <a:r>
              <a:rPr lang="fr-FR" dirty="0"/>
              <a:t> </a:t>
            </a:r>
            <a:r>
              <a:rPr lang="fr-FR" dirty="0" err="1"/>
              <a:t>iray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misedra</a:t>
            </a:r>
            <a:r>
              <a:rPr lang="fr-FR" dirty="0"/>
              <a:t> </a:t>
            </a:r>
            <a:r>
              <a:rPr lang="fr-FR" dirty="0" err="1"/>
              <a:t>fanenjehana</a:t>
            </a:r>
            <a:r>
              <a:rPr lang="fr-FR" dirty="0"/>
              <a:t> </a:t>
            </a:r>
            <a:r>
              <a:rPr lang="fr-FR" dirty="0" err="1"/>
              <a:t>rehefa</a:t>
            </a:r>
            <a:r>
              <a:rPr lang="fr-FR" dirty="0"/>
              <a:t> </a:t>
            </a:r>
            <a:r>
              <a:rPr lang="fr-FR" dirty="0" err="1"/>
              <a:t>miverina</a:t>
            </a:r>
            <a:r>
              <a:rPr lang="fr-FR" dirty="0"/>
              <a:t> </a:t>
            </a:r>
            <a:r>
              <a:rPr lang="fr-FR" dirty="0" err="1"/>
              <a:t>eo</a:t>
            </a:r>
            <a:r>
              <a:rPr lang="fr-FR" dirty="0"/>
              <a:t> </a:t>
            </a:r>
            <a:r>
              <a:rPr lang="fr-FR" dirty="0" err="1"/>
              <a:t>anivon’ny</a:t>
            </a:r>
            <a:r>
              <a:rPr lang="fr-FR" dirty="0"/>
              <a:t> </a:t>
            </a:r>
            <a:r>
              <a:rPr lang="fr-FR" dirty="0" err="1"/>
              <a:t>fiarahamonina</a:t>
            </a:r>
            <a:r>
              <a:rPr lang="fr-FR" dirty="0"/>
              <a:t> </a:t>
            </a:r>
            <a:r>
              <a:rPr lang="fr-FR" dirty="0" err="1"/>
              <a:t>misy</a:t>
            </a:r>
            <a:r>
              <a:rPr lang="fr-FR" dirty="0"/>
              <a:t> </a:t>
            </a:r>
            <a:r>
              <a:rPr lang="fr-FR" dirty="0" err="1"/>
              <a:t>azy</a:t>
            </a:r>
            <a:r>
              <a:rPr lang="fr-FR" dirty="0"/>
              <a:t>, </a:t>
            </a:r>
            <a:r>
              <a:rPr lang="fr-FR" dirty="0" err="1"/>
              <a:t>rehefa</a:t>
            </a:r>
            <a:r>
              <a:rPr lang="fr-FR" dirty="0"/>
              <a:t> </a:t>
            </a:r>
            <a:r>
              <a:rPr lang="fr-FR" dirty="0" err="1"/>
              <a:t>avy</a:t>
            </a:r>
            <a:r>
              <a:rPr lang="fr-FR" dirty="0"/>
              <a:t> </a:t>
            </a:r>
            <a:r>
              <a:rPr lang="fr-FR" dirty="0" err="1"/>
              <a:t>namidy</a:t>
            </a:r>
            <a:r>
              <a:rPr lang="fr-FR" dirty="0"/>
              <a:t> @ </a:t>
            </a:r>
            <a:r>
              <a:rPr lang="fr-FR" dirty="0" err="1"/>
              <a:t>fivarotan</a:t>
            </a:r>
            <a:r>
              <a:rPr lang="fr-FR" dirty="0"/>
              <a:t>-te</a:t>
            </a:r>
          </a:p>
        </p:txBody>
      </p:sp>
    </p:spTree>
    <p:extLst>
      <p:ext uri="{BB962C8B-B14F-4D97-AF65-F5344CB8AC3E}">
        <p14:creationId xmlns:p14="http://schemas.microsoft.com/office/powerpoint/2010/main" val="3743783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TSINDRIPEO AMIN MAHA MPAMPIOFANA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Zava-dehibe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fahafahan’ny</a:t>
            </a:r>
            <a:r>
              <a:rPr lang="fr-FR" dirty="0"/>
              <a:t> </a:t>
            </a:r>
            <a:r>
              <a:rPr lang="fr-FR" dirty="0" err="1"/>
              <a:t>mpandray</a:t>
            </a:r>
            <a:r>
              <a:rPr lang="fr-FR" dirty="0"/>
              <a:t> </a:t>
            </a:r>
            <a:r>
              <a:rPr lang="fr-FR" dirty="0" err="1"/>
              <a:t>anjara</a:t>
            </a:r>
            <a:r>
              <a:rPr lang="fr-FR" dirty="0"/>
              <a:t> </a:t>
            </a:r>
            <a:r>
              <a:rPr lang="fr-FR" dirty="0" err="1"/>
              <a:t>maneho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heviny</a:t>
            </a:r>
            <a:r>
              <a:rPr lang="fr-FR" dirty="0"/>
              <a:t> </a:t>
            </a:r>
            <a:r>
              <a:rPr lang="fr-FR" dirty="0" err="1"/>
              <a:t>mikasika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politika</a:t>
            </a:r>
            <a:r>
              <a:rPr lang="fr-FR" dirty="0"/>
              <a:t>,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miralenta</a:t>
            </a:r>
            <a:r>
              <a:rPr lang="fr-FR" dirty="0"/>
              <a:t>,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maha-V : </a:t>
            </a:r>
            <a:endParaRPr lang="fr-FR" dirty="0" smtClean="0"/>
          </a:p>
          <a:p>
            <a:r>
              <a:rPr lang="fr-FR" dirty="0" err="1" smtClean="0"/>
              <a:t>mety</a:t>
            </a:r>
            <a:r>
              <a:rPr lang="fr-FR" dirty="0" smtClean="0"/>
              <a:t> </a:t>
            </a:r>
            <a:r>
              <a:rPr lang="fr-FR" dirty="0"/>
              <a:t>ho </a:t>
            </a:r>
            <a:r>
              <a:rPr lang="fr-FR" dirty="0" err="1"/>
              <a:t>fantatra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tsy</a:t>
            </a:r>
            <a:r>
              <a:rPr lang="fr-FR" dirty="0"/>
              <a:t> </a:t>
            </a:r>
            <a:r>
              <a:rPr lang="fr-FR" dirty="0" err="1"/>
              <a:t>azoazony</a:t>
            </a:r>
            <a:r>
              <a:rPr lang="fr-FR" dirty="0"/>
              <a:t>, </a:t>
            </a:r>
            <a:endParaRPr lang="fr-FR" dirty="0" smtClean="0"/>
          </a:p>
          <a:p>
            <a:r>
              <a:rPr lang="fr-FR" dirty="0" err="1" smtClean="0"/>
              <a:t>ny</a:t>
            </a:r>
            <a:r>
              <a:rPr lang="fr-FR" dirty="0" smtClean="0"/>
              <a:t> 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fahitany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toe-draharaha</a:t>
            </a:r>
            <a:r>
              <a:rPr lang="fr-FR" dirty="0" smtClean="0"/>
              <a:t>,</a:t>
            </a:r>
          </a:p>
          <a:p>
            <a:r>
              <a:rPr lang="fr-FR" dirty="0" smtClean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fisokafany</a:t>
            </a:r>
            <a:r>
              <a:rPr lang="fr-FR" dirty="0"/>
              <a:t> @ </a:t>
            </a:r>
            <a:r>
              <a:rPr lang="fr-FR" dirty="0" err="1"/>
              <a:t>hevi-baovao</a:t>
            </a:r>
            <a:r>
              <a:rPr lang="fr-FR" dirty="0"/>
              <a:t> </a:t>
            </a:r>
            <a:r>
              <a:rPr lang="fr-FR" dirty="0" err="1"/>
              <a:t>miala</a:t>
            </a:r>
            <a:r>
              <a:rPr lang="fr-FR" dirty="0"/>
              <a:t>@ 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fijery</a:t>
            </a:r>
            <a:r>
              <a:rPr lang="fr-FR" dirty="0"/>
              <a:t> </a:t>
            </a:r>
            <a:r>
              <a:rPr lang="fr-FR" dirty="0" err="1"/>
              <a:t>mahazatra</a:t>
            </a:r>
            <a:r>
              <a:rPr lang="fr-FR" dirty="0" smtClean="0"/>
              <a:t>.</a:t>
            </a:r>
          </a:p>
          <a:p>
            <a:r>
              <a:rPr lang="fr-FR" dirty="0" smtClean="0"/>
              <a:t> </a:t>
            </a:r>
            <a:r>
              <a:rPr lang="fr-FR" dirty="0" err="1"/>
              <a:t>Ilaina</a:t>
            </a:r>
            <a:r>
              <a:rPr lang="fr-FR" dirty="0"/>
              <a:t> </a:t>
            </a:r>
            <a:r>
              <a:rPr lang="fr-FR" dirty="0" err="1"/>
              <a:t>ihany</a:t>
            </a:r>
            <a:r>
              <a:rPr lang="fr-FR" dirty="0"/>
              <a:t> </a:t>
            </a:r>
            <a:r>
              <a:rPr lang="fr-FR" dirty="0" err="1"/>
              <a:t>koa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manoritra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maha </a:t>
            </a:r>
            <a:r>
              <a:rPr lang="fr-FR" dirty="0" err="1"/>
              <a:t>zavadehibe</a:t>
            </a:r>
            <a:r>
              <a:rPr lang="fr-FR" dirty="0"/>
              <a:t> </a:t>
            </a:r>
            <a:r>
              <a:rPr lang="fr-FR" dirty="0" err="1"/>
              <a:t>manokana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: </a:t>
            </a:r>
            <a:r>
              <a:rPr lang="fr-FR" dirty="0" err="1"/>
              <a:t>zon’ny</a:t>
            </a:r>
            <a:r>
              <a:rPr lang="fr-FR" dirty="0"/>
              <a:t> </a:t>
            </a:r>
            <a:r>
              <a:rPr lang="fr-FR" dirty="0" err="1"/>
              <a:t>tsirairay</a:t>
            </a:r>
            <a:r>
              <a:rPr lang="fr-FR" dirty="0"/>
              <a:t> @ </a:t>
            </a:r>
            <a:r>
              <a:rPr lang="fr-FR" dirty="0" err="1"/>
              <a:t>ireo</a:t>
            </a:r>
            <a:r>
              <a:rPr lang="fr-FR" dirty="0"/>
              <a:t> </a:t>
            </a:r>
            <a:r>
              <a:rPr lang="fr-FR" dirty="0" err="1"/>
              <a:t>hevitra</a:t>
            </a:r>
            <a:r>
              <a:rPr lang="fr-FR" dirty="0"/>
              <a:t> </a:t>
            </a:r>
            <a:r>
              <a:rPr lang="fr-FR" dirty="0" err="1"/>
              <a:t>fototra</a:t>
            </a:r>
            <a:r>
              <a:rPr lang="fr-FR" dirty="0"/>
              <a:t> </a:t>
            </a:r>
            <a:r>
              <a:rPr lang="fr-FR" dirty="0" err="1"/>
              <a:t>ireo</a:t>
            </a:r>
            <a:r>
              <a:rPr lang="fr-FR" dirty="0"/>
              <a:t>, </a:t>
            </a:r>
            <a:r>
              <a:rPr lang="fr-FR" dirty="0" err="1"/>
              <a:t>fifandraisan’izany</a:t>
            </a:r>
            <a:r>
              <a:rPr lang="fr-FR" dirty="0"/>
              <a:t> @ </a:t>
            </a:r>
            <a:r>
              <a:rPr lang="fr-FR" dirty="0" err="1"/>
              <a:t>fifandraisana</a:t>
            </a:r>
            <a:r>
              <a:rPr lang="fr-FR" dirty="0"/>
              <a:t> ara </a:t>
            </a:r>
            <a:r>
              <a:rPr lang="fr-FR" dirty="0" err="1"/>
              <a:t>sosialy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@ maha </a:t>
            </a:r>
            <a:r>
              <a:rPr lang="fr-FR" dirty="0" err="1"/>
              <a:t>samy</a:t>
            </a:r>
            <a:r>
              <a:rPr lang="fr-FR" dirty="0"/>
              <a:t> </a:t>
            </a:r>
            <a:r>
              <a:rPr lang="fr-FR" dirty="0" err="1"/>
              <a:t>olona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8831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 smtClean="0"/>
              <a:t>Araka</a:t>
            </a:r>
            <a:r>
              <a:rPr lang="fr-FR" dirty="0" smtClean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adihevitra</a:t>
            </a:r>
            <a:r>
              <a:rPr lang="fr-FR" dirty="0"/>
              <a:t>, dia </a:t>
            </a:r>
            <a:r>
              <a:rPr lang="fr-FR" dirty="0" err="1"/>
              <a:t>tokony</a:t>
            </a:r>
            <a:r>
              <a:rPr lang="fr-FR" dirty="0"/>
              <a:t> </a:t>
            </a:r>
            <a:r>
              <a:rPr lang="fr-FR" dirty="0" err="1"/>
              <a:t>hanamafy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mpanentana</a:t>
            </a:r>
            <a:r>
              <a:rPr lang="fr-FR" dirty="0"/>
              <a:t> fa : </a:t>
            </a:r>
            <a:r>
              <a:rPr lang="fr-FR" dirty="0" err="1"/>
              <a:t>Maneran-tany</a:t>
            </a:r>
            <a:r>
              <a:rPr lang="fr-FR" dirty="0"/>
              <a:t> </a:t>
            </a:r>
            <a:r>
              <a:rPr lang="fr-FR" dirty="0" err="1"/>
              <a:t>ary</a:t>
            </a:r>
            <a:r>
              <a:rPr lang="fr-FR" dirty="0"/>
              <a:t> </a:t>
            </a:r>
            <a:r>
              <a:rPr lang="fr-FR" dirty="0" err="1"/>
              <a:t>natao</a:t>
            </a:r>
            <a:r>
              <a:rPr lang="fr-FR" dirty="0"/>
              <a:t> ho </a:t>
            </a:r>
            <a:r>
              <a:rPr lang="fr-FR" dirty="0" err="1"/>
              <a:t>an’ny</a:t>
            </a:r>
            <a:r>
              <a:rPr lang="fr-FR" dirty="0"/>
              <a:t> </a:t>
            </a:r>
            <a:r>
              <a:rPr lang="fr-FR" dirty="0" err="1"/>
              <a:t>rehetra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zon’olombelona</a:t>
            </a:r>
            <a:r>
              <a:rPr lang="fr-FR" dirty="0"/>
              <a:t> </a:t>
            </a:r>
            <a:r>
              <a:rPr lang="fr-FR" dirty="0" err="1"/>
              <a:t>ary</a:t>
            </a:r>
            <a:r>
              <a:rPr lang="fr-FR" dirty="0"/>
              <a:t> </a:t>
            </a:r>
            <a:r>
              <a:rPr lang="fr-FR" dirty="0" err="1"/>
              <a:t>tsy</a:t>
            </a:r>
            <a:r>
              <a:rPr lang="fr-FR" dirty="0"/>
              <a:t> </a:t>
            </a:r>
            <a:r>
              <a:rPr lang="fr-FR" dirty="0" err="1"/>
              <a:t>azo</a:t>
            </a:r>
            <a:r>
              <a:rPr lang="fr-FR" dirty="0"/>
              <a:t> </a:t>
            </a:r>
            <a:r>
              <a:rPr lang="fr-FR" dirty="0" err="1"/>
              <a:t>sarahina</a:t>
            </a:r>
            <a:r>
              <a:rPr lang="fr-FR" dirty="0"/>
              <a:t> @ maha-</a:t>
            </a:r>
            <a:r>
              <a:rPr lang="fr-FR" dirty="0" err="1"/>
              <a:t>olona</a:t>
            </a:r>
            <a:r>
              <a:rPr lang="fr-FR" dirty="0" smtClean="0"/>
              <a:t>.</a:t>
            </a:r>
          </a:p>
          <a:p>
            <a:r>
              <a:rPr lang="fr-FR" dirty="0" smtClean="0"/>
              <a:t> </a:t>
            </a:r>
            <a:r>
              <a:rPr lang="fr-FR" dirty="0" err="1"/>
              <a:t>Zo</a:t>
            </a:r>
            <a:r>
              <a:rPr lang="fr-FR" dirty="0"/>
              <a:t> </a:t>
            </a:r>
            <a:r>
              <a:rPr lang="fr-FR" dirty="0" err="1"/>
              <a:t>ananan’ny</a:t>
            </a:r>
            <a:r>
              <a:rPr lang="fr-FR" dirty="0"/>
              <a:t> </a:t>
            </a:r>
            <a:r>
              <a:rPr lang="fr-FR" dirty="0" err="1"/>
              <a:t>rehetra</a:t>
            </a:r>
            <a:r>
              <a:rPr lang="fr-FR" dirty="0"/>
              <a:t> </a:t>
            </a:r>
            <a:r>
              <a:rPr lang="fr-FR" dirty="0" err="1"/>
              <a:t>raha</a:t>
            </a:r>
            <a:r>
              <a:rPr lang="fr-FR" dirty="0"/>
              <a:t> </a:t>
            </a:r>
            <a:r>
              <a:rPr lang="fr-FR" dirty="0" err="1"/>
              <a:t>vao</a:t>
            </a:r>
            <a:r>
              <a:rPr lang="fr-FR" dirty="0"/>
              <a:t> </a:t>
            </a:r>
            <a:r>
              <a:rPr lang="fr-FR" dirty="0" err="1"/>
              <a:t>teraka</a:t>
            </a:r>
            <a:r>
              <a:rPr lang="fr-FR" dirty="0"/>
              <a:t>, </a:t>
            </a:r>
            <a:r>
              <a:rPr lang="fr-FR" dirty="0" err="1"/>
              <a:t>ary</a:t>
            </a:r>
            <a:r>
              <a:rPr lang="fr-FR" dirty="0"/>
              <a:t> </a:t>
            </a:r>
            <a:r>
              <a:rPr lang="fr-FR" dirty="0" err="1"/>
              <a:t>tsy</a:t>
            </a:r>
            <a:r>
              <a:rPr lang="fr-FR" dirty="0"/>
              <a:t> </a:t>
            </a:r>
            <a:r>
              <a:rPr lang="fr-FR" dirty="0" err="1"/>
              <a:t>azo</a:t>
            </a:r>
            <a:r>
              <a:rPr lang="fr-FR" dirty="0"/>
              <a:t> </a:t>
            </a:r>
            <a:r>
              <a:rPr lang="fr-FR" dirty="0" err="1"/>
              <a:t>afindra</a:t>
            </a:r>
            <a:r>
              <a:rPr lang="fr-FR" dirty="0"/>
              <a:t> na </a:t>
            </a:r>
            <a:r>
              <a:rPr lang="fr-FR" dirty="0" err="1"/>
              <a:t>lavina</a:t>
            </a:r>
            <a:r>
              <a:rPr lang="fr-FR" dirty="0"/>
              <a:t>. </a:t>
            </a:r>
            <a:r>
              <a:rPr lang="fr-FR" dirty="0" err="1"/>
              <a:t>Nateraka</a:t>
            </a:r>
            <a:r>
              <a:rPr lang="fr-FR" dirty="0"/>
              <a:t> </a:t>
            </a:r>
            <a:r>
              <a:rPr lang="fr-FR" dirty="0" err="1"/>
              <a:t>hitovy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lehilahy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vehivavy</a:t>
            </a:r>
            <a:r>
              <a:rPr lang="fr-FR" dirty="0"/>
              <a:t> . </a:t>
            </a:r>
            <a:endParaRPr lang="fr-FR" dirty="0" smtClean="0"/>
          </a:p>
          <a:p>
            <a:r>
              <a:rPr lang="fr-FR" dirty="0" err="1" smtClean="0"/>
              <a:t>Zava-dehibe</a:t>
            </a:r>
            <a:r>
              <a:rPr lang="fr-FR" dirty="0" smtClean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fanombohana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atrik’asa</a:t>
            </a:r>
            <a:r>
              <a:rPr lang="fr-FR" dirty="0"/>
              <a:t> @ asa </a:t>
            </a:r>
            <a:r>
              <a:rPr lang="fr-FR" dirty="0" err="1"/>
              <a:t>fikaonan-doha</a:t>
            </a:r>
            <a:r>
              <a:rPr lang="fr-FR" dirty="0"/>
              <a:t> </a:t>
            </a:r>
            <a:r>
              <a:rPr lang="fr-FR" dirty="0" err="1"/>
              <a:t>mba</a:t>
            </a:r>
            <a:r>
              <a:rPr lang="fr-FR" dirty="0"/>
              <a:t> </a:t>
            </a:r>
            <a:r>
              <a:rPr lang="fr-FR" dirty="0" err="1"/>
              <a:t>hananan’ny</a:t>
            </a:r>
            <a:r>
              <a:rPr lang="fr-FR" dirty="0"/>
              <a:t> </a:t>
            </a:r>
            <a:r>
              <a:rPr lang="fr-FR" dirty="0" err="1"/>
              <a:t>mpandray</a:t>
            </a:r>
            <a:r>
              <a:rPr lang="fr-FR" dirty="0"/>
              <a:t> </a:t>
            </a:r>
            <a:r>
              <a:rPr lang="fr-FR" dirty="0" err="1"/>
              <a:t>anjara</a:t>
            </a:r>
            <a:r>
              <a:rPr lang="fr-FR" dirty="0"/>
              <a:t> 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fijery</a:t>
            </a:r>
            <a:r>
              <a:rPr lang="fr-FR" dirty="0"/>
              <a:t>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fahazoana</a:t>
            </a:r>
            <a:r>
              <a:rPr lang="fr-FR" dirty="0"/>
              <a:t> </a:t>
            </a:r>
            <a:r>
              <a:rPr lang="fr-FR" dirty="0" err="1"/>
              <a:t>mitovy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hevitra</a:t>
            </a:r>
            <a:r>
              <a:rPr lang="fr-FR" dirty="0"/>
              <a:t> </a:t>
            </a:r>
            <a:r>
              <a:rPr lang="fr-FR" dirty="0" err="1"/>
              <a:t>fototra</a:t>
            </a:r>
            <a:r>
              <a:rPr lang="fr-FR" dirty="0"/>
              <a:t> </a:t>
            </a:r>
            <a:r>
              <a:rPr lang="fr-FR" dirty="0" err="1"/>
              <a:t>izay</a:t>
            </a:r>
            <a:r>
              <a:rPr lang="fr-FR" dirty="0"/>
              <a:t> </a:t>
            </a:r>
            <a:r>
              <a:rPr lang="fr-FR" dirty="0" err="1"/>
              <a:t>hazavaina</a:t>
            </a:r>
            <a:r>
              <a:rPr lang="fr-FR" dirty="0"/>
              <a:t>. </a:t>
            </a:r>
            <a:endParaRPr lang="fr-FR" dirty="0" smtClean="0"/>
          </a:p>
          <a:p>
            <a:r>
              <a:rPr lang="fr-FR" dirty="0" err="1" smtClean="0"/>
              <a:t>Ilaina</a:t>
            </a:r>
            <a:r>
              <a:rPr lang="fr-FR" dirty="0" smtClean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manoritra</a:t>
            </a:r>
            <a:r>
              <a:rPr lang="fr-FR" dirty="0"/>
              <a:t> fa :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fijery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andraikitry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L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V dia </a:t>
            </a:r>
            <a:r>
              <a:rPr lang="fr-FR" dirty="0" err="1"/>
              <a:t>hamafisin’ny</a:t>
            </a:r>
            <a:r>
              <a:rPr lang="fr-FR" dirty="0"/>
              <a:t> 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fitaizana</a:t>
            </a:r>
            <a:r>
              <a:rPr lang="fr-FR" dirty="0"/>
              <a:t> + </a:t>
            </a:r>
            <a:r>
              <a:rPr lang="fr-FR" dirty="0" err="1"/>
              <a:t>fomba</a:t>
            </a:r>
            <a:r>
              <a:rPr lang="fr-FR" dirty="0"/>
              <a:t> </a:t>
            </a:r>
            <a:r>
              <a:rPr lang="fr-FR" dirty="0" err="1"/>
              <a:t>fampisehoana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maha </a:t>
            </a:r>
            <a:r>
              <a:rPr lang="fr-FR" dirty="0" err="1"/>
              <a:t>ambony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L=&gt;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na maha-V </a:t>
            </a:r>
            <a:r>
              <a:rPr lang="fr-FR" dirty="0" err="1"/>
              <a:t>Rehefa</a:t>
            </a:r>
            <a:r>
              <a:rPr lang="fr-FR" dirty="0"/>
              <a:t> </a:t>
            </a:r>
            <a:r>
              <a:rPr lang="fr-FR" dirty="0" err="1"/>
              <a:t>miady</a:t>
            </a:r>
            <a:r>
              <a:rPr lang="fr-FR" dirty="0"/>
              <a:t> </a:t>
            </a:r>
            <a:r>
              <a:rPr lang="fr-FR" dirty="0" err="1"/>
              <a:t>hevitra</a:t>
            </a:r>
            <a:r>
              <a:rPr lang="fr-FR" dirty="0"/>
              <a:t> </a:t>
            </a:r>
            <a:r>
              <a:rPr lang="fr-FR" dirty="0" err="1"/>
              <a:t>mikasika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</a:t>
            </a:r>
            <a:r>
              <a:rPr lang="fr-FR" dirty="0" err="1"/>
              <a:t>herisetra</a:t>
            </a:r>
            <a:r>
              <a:rPr lang="fr-FR" dirty="0"/>
              <a:t> </a:t>
            </a:r>
            <a:r>
              <a:rPr lang="fr-FR" dirty="0" err="1"/>
              <a:t>miorina</a:t>
            </a:r>
            <a:r>
              <a:rPr lang="fr-FR" dirty="0"/>
              <a:t> @ </a:t>
            </a:r>
            <a:r>
              <a:rPr lang="fr-FR" dirty="0" err="1"/>
              <a:t>maha-L</a:t>
            </a:r>
            <a:r>
              <a:rPr lang="fr-FR" dirty="0"/>
              <a:t> na maha-V dia </a:t>
            </a:r>
            <a:r>
              <a:rPr lang="fr-FR" dirty="0" err="1"/>
              <a:t>mariho</a:t>
            </a:r>
            <a:r>
              <a:rPr lang="fr-FR" dirty="0"/>
              <a:t> fa </a:t>
            </a:r>
            <a:r>
              <a:rPr lang="fr-FR" dirty="0" err="1"/>
              <a:t>mety</a:t>
            </a:r>
            <a:r>
              <a:rPr lang="fr-FR" dirty="0"/>
              <a:t> </a:t>
            </a:r>
            <a:r>
              <a:rPr lang="fr-FR" dirty="0" err="1"/>
              <a:t>samy</a:t>
            </a:r>
            <a:r>
              <a:rPr lang="fr-FR" dirty="0"/>
              <a:t> </a:t>
            </a:r>
            <a:r>
              <a:rPr lang="fr-FR" dirty="0" err="1"/>
              <a:t>hiharan’izany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L </a:t>
            </a:r>
            <a:r>
              <a:rPr lang="fr-FR" dirty="0" err="1"/>
              <a:t>sy</a:t>
            </a:r>
            <a:r>
              <a:rPr lang="fr-FR" dirty="0"/>
              <a:t> </a:t>
            </a:r>
            <a:r>
              <a:rPr lang="fr-FR" dirty="0" err="1"/>
              <a:t>ny</a:t>
            </a:r>
            <a:r>
              <a:rPr lang="fr-FR" dirty="0"/>
              <a:t> V, </a:t>
            </a:r>
            <a:r>
              <a:rPr lang="fr-FR" dirty="0" err="1" smtClean="0"/>
              <a:t>saingy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644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241</TotalTime>
  <Words>531</Words>
  <Application>Microsoft Office PowerPoint</Application>
  <PresentationFormat>Grand écran</PresentationFormat>
  <Paragraphs>34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Facette</vt:lpstr>
      <vt:lpstr>VBG Violences Basées sur le Genre</vt:lpstr>
      <vt:lpstr>TANJONA</vt:lpstr>
      <vt:lpstr>VOTOATINY</vt:lpstr>
      <vt:lpstr>FAMPIDIRANA</vt:lpstr>
      <vt:lpstr>FAMPIHARANA</vt:lpstr>
      <vt:lpstr>TSINDRIPEO AMIN MAHA MPAMPIOFANA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VBG Violences Basées sur le Genre</dc:title>
  <dc:creator>Utilisateur Windows</dc:creator>
  <cp:lastModifiedBy>ACER</cp:lastModifiedBy>
  <cp:revision>11</cp:revision>
  <dcterms:created xsi:type="dcterms:W3CDTF">2021-12-02T12:20:33Z</dcterms:created>
  <dcterms:modified xsi:type="dcterms:W3CDTF">2023-11-28T15:10:43Z</dcterms:modified>
</cp:coreProperties>
</file>