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E26FC-2401-4EE4-AFA5-6A029340B5D7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0C136-F7B9-4F2F-8E5C-48002AF99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772400" cy="2743200"/>
          </a:xfrm>
        </p:spPr>
        <p:txBody>
          <a:bodyPr>
            <a:normAutofit/>
          </a:bodyPr>
          <a:lstStyle/>
          <a:p>
            <a:r>
              <a:rPr lang="en-US" sz="72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DIGITAL MARKETING </a:t>
            </a:r>
            <a:endParaRPr lang="en-US" sz="7200" b="1" u="sng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4" name="Picture 3" descr="digital-marketing-benefi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895600"/>
            <a:ext cx="6858000" cy="3409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Click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b="1" u="sng" dirty="0" smtClean="0">
                <a:latin typeface="Book Antiqua" pitchFamily="18" charset="0"/>
              </a:rPr>
              <a:t>INTRODUCTION </a:t>
            </a:r>
            <a:endParaRPr lang="en-US" sz="5400" b="1" u="sng" dirty="0">
              <a:latin typeface="Book Antiqua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2438400"/>
            <a:ext cx="7848600" cy="3276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Digital Marketing Is An Umbrella Term For The Marketing Using Digital Technologies, Mainly On The Internet, But Also Including Mobile Phone, Display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Advertisment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 And Any Other Digital Medium.	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u="sng" dirty="0" smtClean="0">
                <a:latin typeface="Book Antiqua" pitchFamily="18" charset="0"/>
              </a:rPr>
              <a:t>BENEFITS OF DIGITAL MARKETING</a:t>
            </a:r>
            <a:endParaRPr lang="en-US" b="1" u="sng" dirty="0">
              <a:latin typeface="Book Antiqua" pitchFamily="18" charset="0"/>
            </a:endParaRPr>
          </a:p>
        </p:txBody>
      </p:sp>
      <p:pic>
        <p:nvPicPr>
          <p:cNvPr id="4" name="Content Placeholder 3" descr="Benefits-of-Digital-Marketin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1981200"/>
            <a:ext cx="6719888" cy="4292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609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4800" b="1" u="sng" dirty="0" smtClean="0">
                <a:latin typeface="Book Antiqua" pitchFamily="18" charset="0"/>
              </a:rPr>
              <a:t>OBJECTIVE OF DIGITAL MARKETING </a:t>
            </a:r>
            <a:endParaRPr lang="en-US" sz="4800" b="1" u="sng" dirty="0">
              <a:latin typeface="Book Antiqua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286000"/>
            <a:ext cx="6553200" cy="1828800"/>
          </a:xfrm>
        </p:spPr>
        <p:txBody>
          <a:bodyPr>
            <a:noAutofit/>
          </a:bodyPr>
          <a:lstStyle/>
          <a:p>
            <a:pPr marL="514350" indent="-514350" algn="l">
              <a:buBlip>
                <a:blip r:embed="rId2"/>
              </a:buBlip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Reach The Right Audience </a:t>
            </a:r>
          </a:p>
          <a:p>
            <a:pPr marL="514350" indent="-514350" algn="l">
              <a:buBlip>
                <a:blip r:embed="rId2"/>
              </a:buBlip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Engage  With Your Audience</a:t>
            </a:r>
          </a:p>
          <a:p>
            <a:pPr marL="514350" indent="-514350" algn="l">
              <a:buBlip>
                <a:blip r:embed="rId2"/>
              </a:buBlip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Motivate Your Audience To Take Your Action</a:t>
            </a:r>
          </a:p>
          <a:p>
            <a:pPr marL="514350" indent="-514350" algn="l">
              <a:buBlip>
                <a:blip r:embed="rId2"/>
              </a:buBlip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Maximize Return On Investment(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roi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)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Bahnschrift" pitchFamily="34" charset="0"/>
            </a:endParaRPr>
          </a:p>
        </p:txBody>
      </p:sp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4495800"/>
            <a:ext cx="3733800" cy="2154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Book Antiqua" pitchFamily="18" charset="0"/>
              </a:rPr>
              <a:t>SEO (Search engine optimization)</a:t>
            </a:r>
            <a:endParaRPr lang="en-US" b="1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Explain the concept of optimizing website to rank higher in search engine results</a:t>
            </a:r>
            <a:endParaRPr lang="en-US" dirty="0"/>
          </a:p>
        </p:txBody>
      </p:sp>
      <p:pic>
        <p:nvPicPr>
          <p:cNvPr id="4" name="Picture 3" descr="s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999" y="2743200"/>
            <a:ext cx="6231467" cy="3505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latin typeface="Book Antiqua" pitchFamily="18" charset="0"/>
              </a:rPr>
              <a:t>PAY PER CLICK</a:t>
            </a:r>
            <a:endParaRPr lang="en-US" b="1" u="sng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PAY PER CLICK (PPC) is and online </a:t>
            </a:r>
            <a:r>
              <a:rPr lang="en-US" dirty="0" err="1" smtClean="0"/>
              <a:t>advertisment</a:t>
            </a:r>
            <a:r>
              <a:rPr lang="en-US" dirty="0" smtClean="0"/>
              <a:t> model where </a:t>
            </a:r>
            <a:r>
              <a:rPr lang="en-US" dirty="0" err="1" smtClean="0"/>
              <a:t>advertisment</a:t>
            </a:r>
            <a:r>
              <a:rPr lang="en-US" dirty="0" smtClean="0"/>
              <a:t> pay a fee each time ad is clicked .’’ It’s a way to buy visit to your site rather than earning them organically through SEO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what-is-ppc-example-of-ppc-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038600"/>
            <a:ext cx="5791200" cy="2537959"/>
          </a:xfrm>
          <a:prstGeom prst="rect">
            <a:avLst/>
          </a:prstGeom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Book Antiqua" pitchFamily="18" charset="0"/>
              </a:rPr>
              <a:t>(SMM) SOCIAL MEDIA MARKETING </a:t>
            </a:r>
            <a:endParaRPr lang="en-US" b="1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10000" cy="36576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Its Internet Marketing </a:t>
            </a:r>
          </a:p>
          <a:p>
            <a:r>
              <a:rPr lang="en-US" dirty="0" smtClean="0"/>
              <a:t>Its </a:t>
            </a:r>
            <a:r>
              <a:rPr lang="en-US" dirty="0" err="1" smtClean="0"/>
              <a:t>Inculde</a:t>
            </a:r>
            <a:r>
              <a:rPr lang="en-US" dirty="0" smtClean="0"/>
              <a:t> Social Media Website </a:t>
            </a:r>
          </a:p>
          <a:p>
            <a:r>
              <a:rPr lang="en-US" dirty="0" smtClean="0"/>
              <a:t>Increase Brand Exposure </a:t>
            </a:r>
          </a:p>
          <a:p>
            <a:r>
              <a:rPr lang="en-US" dirty="0" smtClean="0"/>
              <a:t>Improved Search Engine Ranking</a:t>
            </a:r>
          </a:p>
          <a:p>
            <a:r>
              <a:rPr lang="en-US" dirty="0" smtClean="0"/>
              <a:t>Higher Conversation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downloa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2057400"/>
            <a:ext cx="3200400" cy="3124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ook Antiqua" pitchFamily="18" charset="0"/>
              </a:rPr>
              <a:t>DISADVANTAGE OF SMM</a:t>
            </a:r>
            <a:endParaRPr lang="en-US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Negetive</a:t>
            </a:r>
            <a:r>
              <a:rPr lang="en-US" dirty="0" smtClean="0"/>
              <a:t> feedback</a:t>
            </a:r>
          </a:p>
          <a:p>
            <a:r>
              <a:rPr lang="en-US" dirty="0" err="1" smtClean="0"/>
              <a:t>Potentional</a:t>
            </a:r>
            <a:r>
              <a:rPr lang="en-US" dirty="0" smtClean="0"/>
              <a:t> for embarrassment</a:t>
            </a:r>
          </a:p>
          <a:p>
            <a:r>
              <a:rPr lang="en-US" dirty="0" smtClean="0"/>
              <a:t>Time intensive</a:t>
            </a:r>
          </a:p>
          <a:p>
            <a:endParaRPr lang="en-US" dirty="0"/>
          </a:p>
        </p:txBody>
      </p:sp>
      <p:pic>
        <p:nvPicPr>
          <p:cNvPr id="4" name="Picture 3" descr="smm-disadvant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505200"/>
            <a:ext cx="5562600" cy="3158972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 smtClean="0">
                <a:latin typeface="Book Antiqua" pitchFamily="18" charset="0"/>
              </a:rPr>
              <a:t>DIGITAL MARKETING AERAS</a:t>
            </a:r>
            <a:endParaRPr lang="en-US" sz="4000" b="1" u="sng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SEO (Search engine optimization)</a:t>
            </a:r>
          </a:p>
          <a:p>
            <a:r>
              <a:rPr lang="en-US" dirty="0" smtClean="0"/>
              <a:t>SMO (Social media optimization)</a:t>
            </a:r>
          </a:p>
          <a:p>
            <a:r>
              <a:rPr lang="en-US" dirty="0" smtClean="0"/>
              <a:t>SEM ( Search engine marketing)</a:t>
            </a:r>
          </a:p>
          <a:p>
            <a:r>
              <a:rPr lang="en-US" dirty="0" smtClean="0"/>
              <a:t>SMM ( Social media marketing)</a:t>
            </a:r>
            <a:endParaRPr lang="en-US" dirty="0"/>
          </a:p>
        </p:txBody>
      </p:sp>
      <p:pic>
        <p:nvPicPr>
          <p:cNvPr id="4" name="Picture 3" descr="digitalmarket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4191000"/>
            <a:ext cx="6096000" cy="2286000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latin typeface="Book Antiqua" pitchFamily="18" charset="0"/>
              </a:rPr>
              <a:t>Benefit of online marketing </a:t>
            </a:r>
            <a:endParaRPr lang="en-US" b="1" u="sng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Higher return on investment through online marketing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Target only most interested audience pay only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start without spend with small amount 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Advertisment</a:t>
            </a:r>
            <a:r>
              <a:rPr lang="en-US" dirty="0" smtClean="0"/>
              <a:t> your product on specific hours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Full controlled as per your location time budget</a:t>
            </a:r>
            <a:endParaRPr lang="en-US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latin typeface="Book Antiqua" pitchFamily="18" charset="0"/>
              </a:rPr>
              <a:t>CONCLUSION</a:t>
            </a:r>
            <a:endParaRPr lang="en-US" b="1" u="sng" dirty="0">
              <a:latin typeface="Book Antiqu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Digital marketing is the future of marketing and will only keep progressing with time </a:t>
            </a:r>
          </a:p>
          <a:p>
            <a:r>
              <a:rPr lang="en-US" dirty="0" smtClean="0"/>
              <a:t>The innovations of digital marketing will stretch to both the online and offline </a:t>
            </a:r>
          </a:p>
          <a:p>
            <a:r>
              <a:rPr lang="en-US" dirty="0" smtClean="0"/>
              <a:t>Social media is the latest way to connect with </a:t>
            </a:r>
            <a:r>
              <a:rPr lang="en-US" dirty="0" err="1" smtClean="0"/>
              <a:t>peaple</a:t>
            </a:r>
            <a:r>
              <a:rPr lang="en-US" dirty="0" smtClean="0"/>
              <a:t> </a:t>
            </a:r>
          </a:p>
          <a:p>
            <a:r>
              <a:rPr lang="en-US" dirty="0" smtClean="0"/>
              <a:t>It teaches us a new way of connecting to </a:t>
            </a:r>
            <a:r>
              <a:rPr lang="en-US" dirty="0" err="1" smtClean="0"/>
              <a:t>peaple</a:t>
            </a:r>
            <a:r>
              <a:rPr lang="en-US" dirty="0" smtClean="0"/>
              <a:t> and also helps us understanding consumer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b="1" u="sng" dirty="0" smtClean="0">
                <a:solidFill>
                  <a:srgbClr val="FF0000"/>
                </a:solidFill>
                <a:latin typeface="Arial Black" pitchFamily="34" charset="0"/>
              </a:rPr>
              <a:t>THANK YOU </a:t>
            </a:r>
            <a:endParaRPr lang="en-US" sz="6000" b="1" u="sng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04800" y="5791200"/>
            <a:ext cx="8458200" cy="457200"/>
          </a:xfrm>
        </p:spPr>
        <p:txBody>
          <a:bodyPr>
            <a:normAutofit fontScale="55000" lnSpcReduction="20000"/>
          </a:bodyPr>
          <a:lstStyle/>
          <a:p>
            <a:r>
              <a:rPr lang="en-US" u="sng" dirty="0" smtClean="0">
                <a:solidFill>
                  <a:schemeClr val="tx1"/>
                </a:solidFill>
                <a:latin typeface="Book Antiqua" pitchFamily="18" charset="0"/>
              </a:rPr>
              <a:t>YOU CAN SCAN THIS QR CODE AND EVALUATE MY PRESENTATION </a:t>
            </a:r>
          </a:p>
          <a:p>
            <a:endParaRPr lang="en-US" b="1" u="sng" dirty="0">
              <a:latin typeface="Book Antiqua" pitchFamily="18" charset="0"/>
            </a:endParaRPr>
          </a:p>
        </p:txBody>
      </p:sp>
      <p:pic>
        <p:nvPicPr>
          <p:cNvPr id="3" name="Picture 2" descr="qrcode_79227265_d339cc589b1176a01dbfd6dee59ae9f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400" y="1447800"/>
            <a:ext cx="4114800" cy="41148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290</Words>
  <Application>Microsoft Office PowerPoint</Application>
  <PresentationFormat>On-screen Show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DIGITAL MARKETING </vt:lpstr>
      <vt:lpstr>INTRODUCTION </vt:lpstr>
      <vt:lpstr>BENEFITS OF DIGITAL MARKETING</vt:lpstr>
      <vt:lpstr>OBJECTIVE OF DIGITAL MARKETING </vt:lpstr>
      <vt:lpstr>SEO (Search engine optimization)</vt:lpstr>
      <vt:lpstr>PAY PER CLICK</vt:lpstr>
      <vt:lpstr>(SMM) SOCIAL MEDIA MARKETING </vt:lpstr>
      <vt:lpstr>DISADVANTAGE OF SMM</vt:lpstr>
      <vt:lpstr>DIGITAL MARKETING AERAS</vt:lpstr>
      <vt:lpstr>Benefit of online marketing </vt:lpstr>
      <vt:lpstr>CONCLUSION</vt:lpstr>
      <vt:lpstr>THANK YOU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MARKETING</dc:title>
  <dc:creator>Windows User</dc:creator>
  <cp:lastModifiedBy>Windows User</cp:lastModifiedBy>
  <cp:revision>15</cp:revision>
  <dcterms:created xsi:type="dcterms:W3CDTF">2023-11-28T18:00:03Z</dcterms:created>
  <dcterms:modified xsi:type="dcterms:W3CDTF">2023-11-29T04:47:55Z</dcterms:modified>
</cp:coreProperties>
</file>