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6B47DC30-2649-457C-ADB7-056F8DCD30F6}" type="datetimeFigureOut">
              <a:rPr lang="en-IN" smtClean="0"/>
              <a:t>21-05-2024</a:t>
            </a:fld>
            <a:endParaRPr lang="en-IN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6C89837-0071-48FC-AC0F-1E07BC656D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531523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C30-2649-457C-ADB7-056F8DCD30F6}" type="datetimeFigureOut">
              <a:rPr lang="en-IN" smtClean="0"/>
              <a:t>21-05-2024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89837-0071-48FC-AC0F-1E07BC656D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4085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6B47DC30-2649-457C-ADB7-056F8DCD30F6}" type="datetimeFigureOut">
              <a:rPr lang="en-IN" smtClean="0"/>
              <a:t>21-05-2024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D6C89837-0071-48FC-AC0F-1E07BC656D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177982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C30-2649-457C-ADB7-056F8DCD30F6}" type="datetimeFigureOut">
              <a:rPr lang="en-IN" smtClean="0"/>
              <a:t>21-05-2024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89837-0071-48FC-AC0F-1E07BC656D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39529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C30-2649-457C-ADB7-056F8DCD30F6}" type="datetimeFigureOut">
              <a:rPr lang="en-IN" smtClean="0"/>
              <a:t>21-05-2024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89837-0071-48FC-AC0F-1E07BC656D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59606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C30-2649-457C-ADB7-056F8DCD30F6}" type="datetimeFigureOut">
              <a:rPr lang="en-IN" smtClean="0"/>
              <a:t>21-05-2024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89837-0071-48FC-AC0F-1E07BC656D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6496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C30-2649-457C-ADB7-056F8DCD30F6}" type="datetimeFigureOut">
              <a:rPr lang="en-IN" smtClean="0"/>
              <a:t>21-05-2024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89837-0071-48FC-AC0F-1E07BC656D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59311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C30-2649-457C-ADB7-056F8DCD30F6}" type="datetimeFigureOut">
              <a:rPr lang="en-IN" smtClean="0"/>
              <a:t>21-05-2024</a:t>
            </a:fld>
            <a:endParaRPr lang="en-IN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IN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6C89837-0071-48FC-AC0F-1E07BC656DAF}" type="slidenum">
              <a:rPr lang="en-IN" smtClean="0"/>
              <a:t>‹#›</a:t>
            </a:fld>
            <a:endParaRPr lang="en-IN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02744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B47DC30-2649-457C-ADB7-056F8DCD30F6}" type="datetimeFigureOut">
              <a:rPr lang="en-IN" smtClean="0"/>
              <a:t>21-05-2024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6C89837-0071-48FC-AC0F-1E07BC656DAF}" type="slidenum">
              <a:rPr lang="en-IN" smtClean="0"/>
              <a:t>‹#›</a:t>
            </a:fld>
            <a:endParaRPr lang="en-IN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12955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C30-2649-457C-ADB7-056F8DCD30F6}" type="datetimeFigureOut">
              <a:rPr lang="en-IN" smtClean="0"/>
              <a:t>21-05-2024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89837-0071-48FC-AC0F-1E07BC656D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7602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C30-2649-457C-ADB7-056F8DCD30F6}" type="datetimeFigureOut">
              <a:rPr lang="en-IN" smtClean="0"/>
              <a:t>21-05-2024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89837-0071-48FC-AC0F-1E07BC656D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5851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B47DC30-2649-457C-ADB7-056F8DCD30F6}" type="datetimeFigureOut">
              <a:rPr lang="en-IN" smtClean="0"/>
              <a:t>21-05-2024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6C89837-0071-48FC-AC0F-1E07BC656D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70821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1527F21-2246-BF22-A5EB-4C5E12DEA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69000"/>
          </a:xfrm>
        </p:spPr>
        <p:txBody>
          <a:bodyPr/>
          <a:lstStyle/>
          <a:p>
            <a:r>
              <a:rPr lang="en-IN" dirty="0"/>
              <a:t>CHAPTER 1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8BE69C4-DA39-4EB6-904B-C1A675FE9C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4026"/>
            <a:ext cx="10515600" cy="469293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IN" sz="1700" b="1" dirty="0"/>
          </a:p>
          <a:p>
            <a:pPr marL="0" indent="0">
              <a:buNone/>
            </a:pPr>
            <a:r>
              <a:rPr lang="en-IN" sz="1700" b="1" dirty="0" err="1"/>
              <a:t>Ripplr</a:t>
            </a:r>
            <a:r>
              <a:rPr lang="en-IN" sz="1700" b="1" dirty="0"/>
              <a:t> Overview:</a:t>
            </a:r>
          </a:p>
          <a:p>
            <a:pPr marL="0" indent="0">
              <a:buNone/>
            </a:pPr>
            <a:r>
              <a:rPr lang="en-IN" sz="1700" dirty="0"/>
              <a:t>   Ripplr is a tech-driven logistics firm specializing in B2B trading and data-driven analytics.</a:t>
            </a:r>
          </a:p>
          <a:p>
            <a:pPr marL="0" indent="0">
              <a:buNone/>
            </a:pPr>
            <a:r>
              <a:rPr lang="en-IN" sz="1700" b="1" dirty="0"/>
              <a:t>Key Services:</a:t>
            </a:r>
          </a:p>
          <a:p>
            <a:pPr marL="0" indent="0">
              <a:buNone/>
            </a:pPr>
            <a:r>
              <a:rPr lang="en-IN" sz="1700" dirty="0"/>
              <a:t>   Ripplr offers Distribution as a Service to FMCG brands, focusing on predictive analytics and supply chain optimization.</a:t>
            </a:r>
          </a:p>
          <a:p>
            <a:pPr marL="0" indent="0">
              <a:buNone/>
            </a:pPr>
            <a:r>
              <a:rPr lang="en-IN" sz="1700" dirty="0"/>
              <a:t> </a:t>
            </a:r>
            <a:r>
              <a:rPr lang="en-IN" sz="1700" b="1" dirty="0"/>
              <a:t>Mission and Vision:</a:t>
            </a:r>
          </a:p>
          <a:p>
            <a:pPr marL="0" indent="0">
              <a:buNone/>
            </a:pPr>
            <a:r>
              <a:rPr lang="en-IN" sz="1700" dirty="0"/>
              <a:t>   Ripplr aims to revolutionize distribution through innovation and technology, striving to be a top-tier logistics provider.</a:t>
            </a:r>
          </a:p>
          <a:p>
            <a:pPr marL="0" indent="0">
              <a:buNone/>
            </a:pPr>
            <a:r>
              <a:rPr lang="en-IN" sz="1700" b="1" dirty="0"/>
              <a:t>Future Plans:</a:t>
            </a:r>
          </a:p>
          <a:p>
            <a:pPr marL="0" indent="0">
              <a:buNone/>
            </a:pPr>
            <a:r>
              <a:rPr lang="en-IN" sz="1700" dirty="0"/>
              <a:t>    Ripplr plans to streamline operations by merging apps, aiming to enhance efficiency and user experience.</a:t>
            </a:r>
          </a:p>
        </p:txBody>
      </p:sp>
    </p:spTree>
    <p:extLst>
      <p:ext uri="{BB962C8B-B14F-4D97-AF65-F5344CB8AC3E}">
        <p14:creationId xmlns:p14="http://schemas.microsoft.com/office/powerpoint/2010/main" val="1105111346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0229-2562-6E81-D195-D2FBBB76A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CHAPTER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D44A0-1678-4708-403E-E2319B2EAC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19"/>
            <a:ext cx="10058400" cy="426954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IN" sz="1700" b="1" dirty="0"/>
              <a:t>Objectives:</a:t>
            </a:r>
          </a:p>
          <a:p>
            <a:pPr marL="0" indent="0">
              <a:buNone/>
            </a:pPr>
            <a:r>
              <a:rPr lang="en-IN" sz="1700" dirty="0"/>
              <a:t> Understand preferences, enhance efficiency, improve satisfaction, optimize operations, mitigate risks.</a:t>
            </a:r>
          </a:p>
          <a:p>
            <a:pPr marL="0" indent="0">
              <a:buNone/>
            </a:pPr>
            <a:r>
              <a:rPr lang="en-IN" sz="1700" b="1" dirty="0"/>
              <a:t>Methodology:</a:t>
            </a:r>
          </a:p>
          <a:p>
            <a:pPr marL="0" indent="0">
              <a:buNone/>
            </a:pPr>
            <a:r>
              <a:rPr lang="en-IN" sz="1700" dirty="0"/>
              <a:t> Research design, data collection, analysis, interpretation, and recommendations.</a:t>
            </a:r>
          </a:p>
          <a:p>
            <a:pPr marL="0" indent="0">
              <a:buNone/>
            </a:pPr>
            <a:r>
              <a:rPr lang="en-IN" sz="1700" b="1" dirty="0"/>
              <a:t>Scope:</a:t>
            </a:r>
          </a:p>
          <a:p>
            <a:pPr marL="0" indent="0">
              <a:buNone/>
            </a:pPr>
            <a:r>
              <a:rPr lang="en-IN" sz="1700" dirty="0"/>
              <a:t>Control procedures, expenditure monitoring, fund adequacy, and reconciliation.</a:t>
            </a:r>
          </a:p>
          <a:p>
            <a:pPr marL="0" indent="0">
              <a:buNone/>
            </a:pPr>
            <a:r>
              <a:rPr lang="en-IN" sz="1700" b="1" dirty="0"/>
              <a:t>Limitations:</a:t>
            </a:r>
          </a:p>
          <a:p>
            <a:pPr marL="0" indent="0">
              <a:buNone/>
            </a:pPr>
            <a:r>
              <a:rPr lang="en-IN" sz="1700" dirty="0"/>
              <a:t>Fraud risks, documentation challenges, and cash handling risks.</a:t>
            </a:r>
          </a:p>
          <a:p>
            <a:pPr marL="0" indent="0">
              <a:buNone/>
            </a:pPr>
            <a:r>
              <a:rPr lang="en-IN" sz="1700" b="1" dirty="0"/>
              <a:t>Recommendations:</a:t>
            </a:r>
          </a:p>
          <a:p>
            <a:pPr marL="0" indent="0">
              <a:buNone/>
            </a:pPr>
            <a:r>
              <a:rPr lang="en-IN" sz="1700" dirty="0"/>
              <a:t> Implement tech solutions, strengthen controls, enhance reporting.</a:t>
            </a:r>
          </a:p>
        </p:txBody>
      </p:sp>
    </p:spTree>
    <p:extLst>
      <p:ext uri="{BB962C8B-B14F-4D97-AF65-F5344CB8AC3E}">
        <p14:creationId xmlns:p14="http://schemas.microsoft.com/office/powerpoint/2010/main" val="975390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172B2-F9F4-892F-025F-729571977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CHAPTER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CC9548-F0B0-5D2F-D239-22A754FA9B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6700"/>
            <a:ext cx="10515600" cy="46402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IN" sz="1700" b="1" dirty="0"/>
              <a:t>Demographics and Education:</a:t>
            </a:r>
          </a:p>
          <a:p>
            <a:r>
              <a:rPr lang="en-IN" sz="1700" dirty="0"/>
              <a:t>    Females dominate across age groups.</a:t>
            </a:r>
          </a:p>
          <a:p>
            <a:r>
              <a:rPr lang="en-IN" sz="1700" dirty="0"/>
              <a:t>   More Bachelor's degrees than Master's.</a:t>
            </a:r>
          </a:p>
          <a:p>
            <a:pPr marL="0" indent="0">
              <a:buNone/>
            </a:pPr>
            <a:r>
              <a:rPr lang="en-IN" sz="1700" b="1" dirty="0"/>
              <a:t>Logistics Focus:</a:t>
            </a:r>
          </a:p>
          <a:p>
            <a:r>
              <a:rPr lang="en-IN" sz="1700" dirty="0"/>
              <a:t>   Priority on supply chain efficiency.</a:t>
            </a:r>
          </a:p>
          <a:p>
            <a:r>
              <a:rPr lang="en-IN" sz="1700" dirty="0"/>
              <a:t>   Technology boosts operational efficiency.</a:t>
            </a:r>
          </a:p>
          <a:p>
            <a:pPr marL="0" indent="0">
              <a:buNone/>
            </a:pPr>
            <a:r>
              <a:rPr lang="en-IN" sz="1700" b="1" dirty="0"/>
              <a:t>Last Mile Delivery and Supply Chain Integration:</a:t>
            </a:r>
          </a:p>
          <a:p>
            <a:r>
              <a:rPr lang="en-IN" sz="1700" dirty="0"/>
              <a:t>    Last mile delivery reduces costs.</a:t>
            </a:r>
          </a:p>
          <a:p>
            <a:r>
              <a:rPr lang="en-IN" sz="1700" dirty="0"/>
              <a:t>    Omnichannel integration streamlines operations.</a:t>
            </a:r>
          </a:p>
          <a:p>
            <a:pPr marL="0" indent="0">
              <a:buNone/>
            </a:pPr>
            <a:r>
              <a:rPr lang="en-IN" sz="1700" b="1" dirty="0"/>
              <a:t>Marketing and Data Analytics Influence:</a:t>
            </a:r>
          </a:p>
          <a:p>
            <a:r>
              <a:rPr lang="en-IN" sz="1700" dirty="0"/>
              <a:t>   Marketing shapes risk management.</a:t>
            </a:r>
          </a:p>
          <a:p>
            <a:r>
              <a:rPr lang="en-IN" sz="1700" dirty="0"/>
              <a:t>   Data analytics optimize routing.</a:t>
            </a:r>
          </a:p>
        </p:txBody>
      </p:sp>
    </p:spTree>
    <p:extLst>
      <p:ext uri="{BB962C8B-B14F-4D97-AF65-F5344CB8AC3E}">
        <p14:creationId xmlns:p14="http://schemas.microsoft.com/office/powerpoint/2010/main" val="2201112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75947-E164-F2AA-768B-65C8D3859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CHAPTER 4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A0464E-5C12-3132-B35F-C85E1F92E3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IN" sz="2400" b="1" dirty="0"/>
              <a:t>Marketing and Risk Management:</a:t>
            </a:r>
          </a:p>
          <a:p>
            <a:r>
              <a:rPr lang="en-IN" sz="2400" dirty="0"/>
              <a:t> Align marketing with risk mitigation.</a:t>
            </a:r>
          </a:p>
          <a:p>
            <a:r>
              <a:rPr lang="en-IN" sz="2400" dirty="0"/>
              <a:t> Focus on employee training for risk awareness.</a:t>
            </a:r>
          </a:p>
          <a:p>
            <a:pPr marL="0" indent="0">
              <a:buNone/>
            </a:pPr>
            <a:r>
              <a:rPr lang="en-IN" sz="2400" b="1" dirty="0"/>
              <a:t>Consumer Demand and Sustainability:</a:t>
            </a:r>
          </a:p>
          <a:p>
            <a:r>
              <a:rPr lang="en-IN" sz="2400" dirty="0"/>
              <a:t>  Address same-day delivery expectations.</a:t>
            </a:r>
          </a:p>
          <a:p>
            <a:r>
              <a:rPr lang="en-IN" sz="2400" dirty="0"/>
              <a:t>   Implement eco-friendly packaging.</a:t>
            </a:r>
          </a:p>
          <a:p>
            <a:pPr marL="0" indent="0">
              <a:buNone/>
            </a:pPr>
            <a:r>
              <a:rPr lang="en-IN" sz="2400" b="1" dirty="0"/>
              <a:t>Future Trends and Collaboration:</a:t>
            </a:r>
          </a:p>
          <a:p>
            <a:r>
              <a:rPr lang="en-IN" sz="2400" dirty="0"/>
              <a:t>  Predict future logistics trends.</a:t>
            </a:r>
          </a:p>
          <a:p>
            <a:r>
              <a:rPr lang="en-IN" sz="2400" dirty="0"/>
              <a:t>  Foster stakeholder collaboration.</a:t>
            </a:r>
          </a:p>
          <a:p>
            <a:pPr marL="0" indent="0">
              <a:buNone/>
            </a:pPr>
            <a:r>
              <a:rPr lang="en-IN" sz="2400" b="1" dirty="0"/>
              <a:t>Data Analytics and Efficiency:</a:t>
            </a:r>
          </a:p>
          <a:p>
            <a:r>
              <a:rPr lang="en-IN" sz="2400" dirty="0"/>
              <a:t>   Broaden analytics use beyond routing.</a:t>
            </a:r>
          </a:p>
          <a:p>
            <a:r>
              <a:rPr lang="en-IN" sz="2400" dirty="0"/>
              <a:t>   Encourage cross-departmental collaboration.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8583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52E20-3080-E722-95D0-F8B132DF0E7A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562100" y="2133600"/>
            <a:ext cx="9067800" cy="2590800"/>
          </a:xfrm>
        </p:spPr>
        <p:txBody>
          <a:bodyPr/>
          <a:lstStyle/>
          <a:p>
            <a:r>
              <a:rPr lang="en-IN" dirty="0"/>
              <a:t>               THANK YOU </a:t>
            </a:r>
          </a:p>
        </p:txBody>
      </p:sp>
    </p:spTree>
    <p:extLst>
      <p:ext uri="{BB962C8B-B14F-4D97-AF65-F5344CB8AC3E}">
        <p14:creationId xmlns:p14="http://schemas.microsoft.com/office/powerpoint/2010/main" val="20812165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51</TotalTime>
  <Words>314</Words>
  <Application>Microsoft Office PowerPoint</Application>
  <PresentationFormat>Widescreen</PresentationFormat>
  <Paragraphs>48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Century Gothic</vt:lpstr>
      <vt:lpstr>Garamond</vt:lpstr>
      <vt:lpstr>Savon</vt:lpstr>
      <vt:lpstr>CHAPTER 1</vt:lpstr>
      <vt:lpstr>CHAPTER 2</vt:lpstr>
      <vt:lpstr>CHAPTER 3</vt:lpstr>
      <vt:lpstr>CHAPTER 4 </vt:lpstr>
      <vt:lpstr>               THANK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Keerthana S</dc:creator>
  <cp:lastModifiedBy>Keerthana S</cp:lastModifiedBy>
  <cp:revision>10</cp:revision>
  <dcterms:created xsi:type="dcterms:W3CDTF">2024-05-16T11:47:41Z</dcterms:created>
  <dcterms:modified xsi:type="dcterms:W3CDTF">2024-05-21T14:52:36Z</dcterms:modified>
</cp:coreProperties>
</file>