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4" autoAdjust="0"/>
    <p:restoredTop sz="94660"/>
  </p:normalViewPr>
  <p:slideViewPr>
    <p:cSldViewPr snapToGrid="0">
      <p:cViewPr varScale="1">
        <p:scale>
          <a:sx n="89" d="100"/>
          <a:sy n="89" d="100"/>
        </p:scale>
        <p:origin x="4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0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smtClean="0">
                <a:latin typeface="Showcard Gothic" panose="04020904020102020604" pitchFamily="82" charset="0"/>
                <a:cs typeface="Times New Roman" panose="02020603050405020304" pitchFamily="18" charset="0"/>
              </a:rPr>
              <a:t>NEMANJA  LALIĆ 1/3</a:t>
            </a:r>
            <a:endParaRPr lang="en-US" sz="3600"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5375" y="142876"/>
            <a:ext cx="10258424" cy="3543300"/>
          </a:xfrm>
        </p:spPr>
        <p:txBody>
          <a:bodyPr>
            <a:normAutofit/>
          </a:bodyPr>
          <a:lstStyle/>
          <a:p>
            <a:pPr algn="ctr"/>
            <a:r>
              <a:rPr lang="en-US" sz="7200" smtClean="0">
                <a:latin typeface="Showcard Gothic" panose="04020904020102020604" pitchFamily="82" charset="0"/>
                <a:cs typeface="Times New Roman" panose="02020603050405020304" pitchFamily="18" charset="0"/>
              </a:rPr>
              <a:t>PREZENTACIJA</a:t>
            </a:r>
            <a:r>
              <a:rPr lang="en-US" sz="4800" smtClean="0">
                <a:latin typeface="Showcard Gothic" panose="04020904020102020604" pitchFamily="82" charset="0"/>
                <a:cs typeface="Times New Roman" panose="02020603050405020304" pitchFamily="18" charset="0"/>
              </a:rPr>
              <a:t> </a:t>
            </a:r>
            <a:r>
              <a:rPr lang="en-US" sz="7200" smtClean="0">
                <a:latin typeface="Showcard Gothic" panose="04020904020102020604" pitchFamily="82" charset="0"/>
                <a:cs typeface="Times New Roman" panose="02020603050405020304" pitchFamily="18" charset="0"/>
              </a:rPr>
              <a:t>O SEBI</a:t>
            </a:r>
            <a:endParaRPr lang="en-US" sz="7200"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217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">
        <p15:prstTrans prst="airplane"/>
      </p:transition>
    </mc:Choice>
    <mc:Fallback xmlns="">
      <p:transition spd="slow" advTm="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0000" y="39076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smtClean="0">
                <a:latin typeface="Showcard Gothic" panose="04020904020102020604" pitchFamily="82" charset="0"/>
                <a:cs typeface="Times New Roman" panose="02020603050405020304" pitchFamily="18" charset="0"/>
              </a:rPr>
              <a:t>UKRATKO O MENI</a:t>
            </a:r>
            <a:endParaRPr lang="en-US" sz="3600"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000" y="1825625"/>
            <a:ext cx="102338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Moje ime je Nemanja Lalić,rođen sam 6.2. 2009 godine u Zemunu.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Ž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ivim u Zemunu,naselje Altina u ulici Milojka Vucelića.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822" y="2870129"/>
            <a:ext cx="8884956" cy="3274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872724"/>
      </p:ext>
    </p:extLst>
  </p:cSld>
  <p:clrMapOvr>
    <a:masterClrMapping/>
  </p:clrMapOvr>
  <p:transition spd="slow" advTm="466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smtClean="0">
                <a:latin typeface="Showcard Gothic" panose="04020904020102020604" pitchFamily="82" charset="0"/>
                <a:cs typeface="Times New Roman" panose="02020603050405020304" pitchFamily="18" charset="0"/>
              </a:rPr>
              <a:t>OBRAZOVANJE</a:t>
            </a:r>
            <a:endParaRPr lang="en-US" sz="3600"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000" y="1825625"/>
            <a:ext cx="10233800" cy="488282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Osnovnu skolu sam pohadjao na Altini,OŠ ,,Sava Šumanović” i za nju me vezu samo lepe uspomene.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Sada sam učenik Zemunske gimnazije odeljenja 1/3.</a:t>
            </a:r>
          </a:p>
          <a:p>
            <a:pPr marL="0" indent="0">
              <a:buNone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b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Zemunska gimnazija                             OŠ,,Sava Šumanović”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695" y="3290132"/>
            <a:ext cx="4306992" cy="25210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603" y="3290132"/>
            <a:ext cx="3507025" cy="252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892195"/>
      </p:ext>
    </p:extLst>
  </p:cSld>
  <p:clrMapOvr>
    <a:masterClrMapping/>
  </p:clrMapOvr>
  <p:transition spd="slow" advTm="2009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smtClean="0">
                <a:latin typeface="Showcard Gothic" panose="04020904020102020604" pitchFamily="82" charset="0"/>
              </a:rPr>
              <a:t>Moja porodica</a:t>
            </a:r>
            <a:endParaRPr lang="en-US" sz="3600">
              <a:latin typeface="Showcard Gothic" panose="040209040201020206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mtClean="0"/>
              <a:t>Moju porodicu čine četiri člana:mama Mirjana,tata Milorad i starija sestra Lidija i ja.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mtClean="0"/>
              <a:t>Mnogo volim da provodim vreme sa porodicom,najviše volimo da idemo u bioskop i da provodimo vreme van grada.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mtClean="0"/>
              <a:t>Moja baba i deda sa tatine strane žive u Hrvatskoj i svako leto oko mesec dana provedem kod njih,a dok sa mamine strane žive u Inđiji i često se posćujemo.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9118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656" y="122228"/>
            <a:ext cx="4634894" cy="61753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Heart 4"/>
          <p:cNvSpPr/>
          <p:nvPr/>
        </p:nvSpPr>
        <p:spPr>
          <a:xfrm>
            <a:off x="7162799" y="1409699"/>
            <a:ext cx="3552826" cy="3152775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>
                <a:latin typeface="Showcard Gothic" panose="04020904020102020604" pitchFamily="82" charset="0"/>
              </a:rPr>
              <a:t>MOJA </a:t>
            </a:r>
          </a:p>
          <a:p>
            <a:pPr algn="ctr"/>
            <a:r>
              <a:rPr lang="en-US" sz="3200" smtClean="0">
                <a:latin typeface="Showcard Gothic" panose="04020904020102020604" pitchFamily="82" charset="0"/>
              </a:rPr>
              <a:t>PORODICA</a:t>
            </a:r>
            <a:endParaRPr lang="en-US" sz="3200">
              <a:latin typeface="Showcard Gothic" panose="040209040201020206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3885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smtClean="0">
                <a:latin typeface="Showcard Gothic" panose="04020904020102020604" pitchFamily="82" charset="0"/>
              </a:rPr>
              <a:t>SPORT</a:t>
            </a:r>
            <a:endParaRPr lang="en-US" sz="3600">
              <a:latin typeface="Showcard Gothic" panose="040209040201020206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000" y="1690688"/>
            <a:ext cx="10233800" cy="51435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 svoje pete pa do desete godine sam trenirao plivanje u plivačkom klubu ,, 11 april”.Posle toga sam poželeo da treniram fudbal i trenirao sam u klubu FK ,,IMT”.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 mesec dana  sam se vratio na plivanje,jer je to sport koji jako volim i treniram u Sportskom klubu ,,Pinki”.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b="1" spc="5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Bazen,,Pinki"                  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875" y="3934619"/>
            <a:ext cx="5467350" cy="191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1775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smtClean="0">
                <a:latin typeface="Showcard Gothic" panose="04020904020102020604" pitchFamily="82" charset="0"/>
              </a:rPr>
              <a:t>MOJI HOBIJI</a:t>
            </a:r>
            <a:endParaRPr lang="en-US" sz="3600">
              <a:latin typeface="Showcard Gothic" panose="040209040201020206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 moj hobi spada praćenje košarkaskih I fudbalskih utakmica.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Veliki sam fan Crvene Zvezde i kad god sam u mogućnosti odlazim na utakmice košarkaškog i fudbalskog kluba za koji navijam.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smtClean="0">
                <a:ln w="22225">
                  <a:noFill/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Grb Crvene Zvezde</a:t>
            </a:r>
            <a:endParaRPr lang="en-US" smtClean="0">
              <a:ln w="22225">
                <a:noFill/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601" y="3204673"/>
            <a:ext cx="4305834" cy="2097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108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smtClean="0">
                <a:latin typeface="Showcard Gothic" panose="04020904020102020604" pitchFamily="82" charset="0"/>
              </a:rPr>
              <a:t>PRIJATELJI</a:t>
            </a:r>
            <a:endParaRPr lang="en-US" sz="3600">
              <a:latin typeface="Showcard Gothic" panose="040209040201020206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Veoma sam društev,volim ljude i volim da se družim.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Imam dosta prijatelja iz svog ranog detinjstva i sa dosta prijatelja iz osnovne škole sam i dalje u kontaktu.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gimnaziji sam upoznao dosta novih drugara i nadam se da će to biti prijateljstva za ceo život.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9318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smtClean="0">
                <a:latin typeface="Showcard Gothic" panose="04020904020102020604" pitchFamily="82" charset="0"/>
              </a:rPr>
              <a:t>PLANOVI</a:t>
            </a:r>
            <a:endParaRPr lang="en-US" sz="3600">
              <a:latin typeface="Showcard Gothic" panose="040209040201020206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Posle srednjeg obrazovanja planiram da nastavim svoje školovanje,u kom pravcu ću krenuti u to i dalje nisam siguran ali ima vremena do završetka srednje škole.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Planiram da obiđem što više zemalja,jer volim da putujem,a zemlja koju bih najviše želeo da posetim je Španija.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Š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panija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812" y="3760150"/>
            <a:ext cx="3426329" cy="191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2559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6136" y="2711609"/>
            <a:ext cx="9144000" cy="754025"/>
          </a:xfrm>
        </p:spPr>
        <p:txBody>
          <a:bodyPr>
            <a:noAutofit/>
          </a:bodyPr>
          <a:lstStyle/>
          <a:p>
            <a:pPr algn="ctr"/>
            <a:r>
              <a:rPr lang="en-US" sz="7200" smtClean="0">
                <a:latin typeface="Showcard Gothic" panose="04020904020102020604" pitchFamily="82" charset="0"/>
              </a:rPr>
              <a:t>HVALA NA PAŽNJI!</a:t>
            </a:r>
            <a:endParaRPr lang="en-US" sz="7200">
              <a:latin typeface="Showcard Gothic" panose="04020904020102020604" pitchFamily="82" charset="0"/>
            </a:endParaRPr>
          </a:p>
        </p:txBody>
      </p:sp>
      <p:pic>
        <p:nvPicPr>
          <p:cNvPr id="4" name="Zvuk aplauza publike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26454" y="55602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0401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8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141</TotalTime>
  <Words>336</Words>
  <Application>Microsoft Office PowerPoint</Application>
  <PresentationFormat>Widescreen</PresentationFormat>
  <Paragraphs>50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Corbel</vt:lpstr>
      <vt:lpstr>Showcard Gothic</vt:lpstr>
      <vt:lpstr>Times New Roman</vt:lpstr>
      <vt:lpstr>Wingdings</vt:lpstr>
      <vt:lpstr>Depth</vt:lpstr>
      <vt:lpstr>NEMANJA  LALIĆ 1/3</vt:lpstr>
      <vt:lpstr>UKRATKO O MENI</vt:lpstr>
      <vt:lpstr>OBRAZOVANJE</vt:lpstr>
      <vt:lpstr>Moja porodica</vt:lpstr>
      <vt:lpstr>PowerPoint Presentation</vt:lpstr>
      <vt:lpstr>SPORT</vt:lpstr>
      <vt:lpstr>MOJI HOBIJI</vt:lpstr>
      <vt:lpstr>PRIJATELJI</vt:lpstr>
      <vt:lpstr>PLANOVI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NEMANJA  LALIC 1/3</dc:title>
  <dc:creator>Lidija</dc:creator>
  <cp:lastModifiedBy>Lidija</cp:lastModifiedBy>
  <cp:revision>17</cp:revision>
  <dcterms:created xsi:type="dcterms:W3CDTF">2024-04-21T20:04:12Z</dcterms:created>
  <dcterms:modified xsi:type="dcterms:W3CDTF">2024-04-22T18:32:09Z</dcterms:modified>
</cp:coreProperties>
</file>