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legacyDiagramText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embeddings/oleObject1.bin" ContentType="application/vnd.openxmlformats-officedocument.oleObject"/>
  <Default Extension="xlsx" ContentType="application/vnd.openxmlformats-officedocument.spreadsheetml.sheet"/>
  <Override PartName="/ppt/legacyDocTextInfo.bin" ContentType="application/vnd.ms-office.legacyDocTextInfo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861" autoAdjust="0"/>
    <p:restoredTop sz="94660"/>
  </p:normalViewPr>
  <p:slideViewPr>
    <p:cSldViewPr>
      <p:cViewPr varScale="1">
        <p:scale>
          <a:sx n="95" d="100"/>
          <a:sy n="95" d="100"/>
        </p:scale>
        <p:origin x="-3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06/relationships/vbaProject" Target="vbaProject.bin"/><Relationship Id="rId5" Type="http://schemas.openxmlformats.org/officeDocument/2006/relationships/handoutMaster" Target="handoutMasters/handoutMaster1.xml"/><Relationship Id="rId10" Type="http://schemas.microsoft.com/office/2006/relationships/legacyDocTextInfo" Target="legacyDocTextInfo.bin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microsoft.com/office/2006/relationships/legacyDiagramText" Target="legacyDiagramText1.bin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image" Target="../media/image3.emf"/><Relationship Id="rId4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ru-RU"/>
              <a:t>Ўзгаришлар, пятнадцать, zombi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ru-RU"/>
              <a:t>Рўй, шестнадцать, zombie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ru-RU"/>
              <a:t>Ҳужжат, семнадцать, zonal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91CFE3-FB2B-443B-B0BB-CF29821E2D2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ru-RU"/>
              <a:t>Ўзгаришлар, пятнадцать, zombi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ru-RU"/>
              <a:t>Рўй, шестнадцать, zombie</a:t>
            </a:r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ru-RU"/>
              <a:t>Ҳужжат, семнадцать, zonal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AFB387-6482-4F7B-9CE5-CB99924C2B8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ru-RU"/>
              <a:t>Ўзгаришлар, пятнадцать, zombi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r>
              <a:rPr lang="ru-RU"/>
              <a:t>Рўй, шестнадцать, zombie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ru-RU"/>
              <a:t>Ҳужжат, семнадцать, zonal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12326E-7FCB-4360-A1E5-660BF961CC36}" type="slidenum">
              <a:rPr lang="ru-RU"/>
              <a:pPr/>
              <a:t>1</a:t>
            </a:fld>
            <a:endParaRPr lang="ru-RU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i="1"/>
              <a:t>кўрмоқ</a:t>
            </a:r>
            <a:r>
              <a:rPr lang="en-US" i="1"/>
              <a:t>, </a:t>
            </a:r>
            <a:r>
              <a:rPr lang="ru-RU" i="1"/>
              <a:t>три</a:t>
            </a:r>
            <a:r>
              <a:rPr lang="en-US" i="1"/>
              <a:t>, ahorseback</a:t>
            </a:r>
            <a:endParaRPr lang="ru-RU" i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CCD96-1442-4927-B6B6-498C80A0686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8FC95-4E3C-461D-AF9B-5C1FCBA51B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8AF2A-C4CB-4030-8E17-C18DF7CF744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5F64C4-6496-4030-AE61-115BAF1D70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C9795-EC97-4CED-A959-014DCB0872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6E83B-E743-46C6-8492-77A9ACB3EB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86B4D-05CF-433E-AF2C-8A13F00FAE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3DD71-B844-4351-905D-F9138534047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F6E11-A040-4E86-A493-C9204BF4C8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42C46-84C2-4EEA-963C-B97349C6C0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B5158-7AA5-4450-A11F-53AD783A24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6DDD61-8276-48D4-9F57-15613C1B5A7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&#1178;&#1118;&#1081;&#1080;&#1085;&#1075;,%20&#1076;&#1074;&#1072;&#1076;&#1094;&#1072;&#1090;&#1100;%20&#1086;&#1076;&#1080;&#1085;,%20zealous" TargetMode="Externa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hyperlink" Target="&#1057;&#1086;&#1171;&#1083;&#1086;&#1084;,%20&#1076;&#1077;&#1074;&#1103;&#1090;&#1085;&#1072;&#1076;&#1094;&#1072;&#1090;&#1100;,%20zealot" TargetMode="External"/><Relationship Id="rId5" Type="http://schemas.openxmlformats.org/officeDocument/2006/relationships/hyperlink" Target="&#1057;&#1072;&#1105;&#1203;&#1072;&#1090;1,%20&#1089;&#1077;&#1084;&#1100;1,%20ahum1" TargetMode="External"/><Relationship Id="rId10" Type="http://schemas.openxmlformats.org/officeDocument/2006/relationships/image" Target="../media/image2.jpeg"/><Relationship Id="rId4" Type="http://schemas.openxmlformats.org/officeDocument/2006/relationships/hyperlink" Target="&#1178;&#1118;&#1096;&#1080;&#1179;&#1083;&#1072;&#1088;&#1080;&#1076;&#1072;&#1085;1,%20&#1074;&#1086;&#1089;&#1077;&#1084;&#1100;1,%20Ahvenanmaa1" TargetMode="External"/><Relationship Id="rId9" Type="http://schemas.openxmlformats.org/officeDocument/2006/relationships/hyperlink" Target="&#1038;&#1090;&#1084;&#1086;&#1179;&#1095;&#1080;&#1084;&#1072;&#1085;,%20&#1076;&#1074;&#1072;&#1076;&#1094;&#1072;&#1090;&#1100;%20&#1095;&#1077;&#1090;&#1099;&#1088;&#1077;,%20z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_____Microsoft_Office_Excel1.xlsx"/><Relationship Id="rId5" Type="http://schemas.openxmlformats.org/officeDocument/2006/relationships/oleObject" Target="../embeddings/_____Microsoft_Office_Excel_97-20032.xls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err="1"/>
              <a:t>Иқтисодиёт, </a:t>
            </a:r>
            <a:r>
              <a:rPr lang="ru-RU" dirty="0"/>
              <a:t>четырнадцать, </a:t>
            </a:r>
            <a:r>
              <a:rPr lang="ru-RU" dirty="0" err="1"/>
              <a:t>zoic</a:t>
            </a:r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Ҳаётимизга, тринадцать, zodiacal</a:t>
            </a: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81C6-DF57-492E-AC22-29BFC3A6FE02}" type="slidenum">
              <a:rPr lang="ru-RU"/>
              <a:pPr/>
              <a:t>1</a:t>
            </a:fld>
            <a:endParaRPr lang="ru-RU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276475"/>
            <a:ext cx="7772400" cy="1035050"/>
          </a:xfrm>
        </p:spPr>
        <p:txBody>
          <a:bodyPr/>
          <a:lstStyle/>
          <a:p>
            <a:r>
              <a:rPr lang="ru-RU" i="1" dirty="0" err="1">
                <a:hlinkClick r:id="rId4" action="ppaction://hlinkfile"/>
              </a:rPr>
              <a:t>биргина</a:t>
            </a:r>
            <a:r>
              <a:rPr lang="en-US" i="1" dirty="0">
                <a:hlinkClick r:id="rId4" action="ppaction://hlinkfile"/>
              </a:rPr>
              <a:t> </a:t>
            </a:r>
            <a:r>
              <a:rPr lang="ru-RU" i="1" dirty="0" err="1">
                <a:hlinkClick r:id="rId4" action="ppaction://hlinkfile"/>
              </a:rPr>
              <a:t>ўзи</a:t>
            </a:r>
            <a:r>
              <a:rPr lang="en-US" i="1" dirty="0">
                <a:hlinkClick r:id="rId4" action="ppaction://hlinkfile"/>
              </a:rPr>
              <a:t>, </a:t>
            </a:r>
            <a:r>
              <a:rPr lang="ru-RU" i="1" dirty="0">
                <a:hlinkClick r:id="rId4" action="ppaction://hlinkfile"/>
              </a:rPr>
              <a:t>один</a:t>
            </a:r>
            <a:r>
              <a:rPr lang="en-US" i="1" dirty="0">
                <a:hlinkClick r:id="rId4" action="ppaction://hlinkfile"/>
              </a:rPr>
              <a:t>, </a:t>
            </a:r>
            <a:r>
              <a:rPr lang="en-US" i="1" dirty="0" err="1">
                <a:hlinkClick r:id="rId4" action="ppaction://hlinkfile"/>
              </a:rPr>
              <a:t>ahold</a:t>
            </a:r>
            <a:endParaRPr lang="ru-RU" i="1" dirty="0">
              <a:hlinkClick r:id="rId4" action="ppaction://hlinkfile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3357563"/>
            <a:ext cx="6400800" cy="766762"/>
          </a:xfrm>
        </p:spPr>
        <p:txBody>
          <a:bodyPr/>
          <a:lstStyle/>
          <a:p>
            <a:r>
              <a:rPr lang="ru-RU" i="1">
                <a:hlinkClick r:id="rId5" action="ppaction://hlinkfile"/>
              </a:rPr>
              <a:t>икки</a:t>
            </a:r>
            <a:r>
              <a:rPr lang="en-US" i="1">
                <a:hlinkClick r:id="rId5" action="ppaction://hlinkfile"/>
              </a:rPr>
              <a:t> </a:t>
            </a:r>
            <a:r>
              <a:rPr lang="ru-RU" i="1">
                <a:hlinkClick r:id="rId5" action="ppaction://hlinkfile"/>
              </a:rPr>
              <a:t>ўн</a:t>
            </a:r>
            <a:r>
              <a:rPr lang="en-US" i="1">
                <a:hlinkClick r:id="rId5" action="ppaction://hlinkfile"/>
              </a:rPr>
              <a:t>, </a:t>
            </a:r>
            <a:r>
              <a:rPr lang="ru-RU" i="1">
                <a:hlinkClick r:id="rId5" action="ppaction://hlinkfile"/>
              </a:rPr>
              <a:t>два</a:t>
            </a:r>
            <a:r>
              <a:rPr lang="en-US" i="1">
                <a:hlinkClick r:id="rId5" action="ppaction://hlinkfile"/>
              </a:rPr>
              <a:t>, ahorse</a:t>
            </a:r>
            <a:endParaRPr lang="ru-RU" i="1">
              <a:hlinkClick r:id="rId5" action="ppaction://hlinkfile"/>
            </a:endParaRPr>
          </a:p>
        </p:txBody>
      </p:sp>
      <p:pic>
        <p:nvPicPr>
          <p:cNvPr id="2052" name="Picture 4" descr="Суҳбатда, восемнадцать, zea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7088" y="404813"/>
            <a:ext cx="914400" cy="914400"/>
          </a:xfrm>
          <a:prstGeom prst="rect">
            <a:avLst/>
          </a:prstGeom>
          <a:noFill/>
        </p:spPr>
      </p:pic>
      <p:sp>
        <p:nvSpPr>
          <p:cNvPr id="2053" name="AutoShape 5" descr="Ниҳоят, двадцать два, zebra">
            <a:hlinkClick r:id="rId8"/>
          </p:cNvPr>
          <p:cNvSpPr>
            <a:spLocks noChangeArrowheads="1"/>
          </p:cNvSpPr>
          <p:nvPr/>
        </p:nvSpPr>
        <p:spPr bwMode="auto">
          <a:xfrm>
            <a:off x="2987675" y="908050"/>
            <a:ext cx="4321175" cy="433388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i="1"/>
              <a:t>Ҳақиқий, двадцать, zealotry</a:t>
            </a:r>
          </a:p>
        </p:txBody>
      </p:sp>
      <p:sp>
        <p:nvSpPr>
          <p:cNvPr id="2054" name="WordArt 6" descr="Бумажный пакет">
            <a:hlinkClick r:id="rId9"/>
          </p:cNvPr>
          <p:cNvSpPr>
            <a:spLocks noChangeArrowheads="1" noChangeShapeType="1" noTextEdit="1"/>
          </p:cNvSpPr>
          <p:nvPr/>
        </p:nvSpPr>
        <p:spPr bwMode="auto">
          <a:xfrm>
            <a:off x="539750" y="1844675"/>
            <a:ext cx="21605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0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Қисқача, двадцать три, </a:t>
            </a:r>
            <a:r>
              <a:rPr lang="en-US" sz="10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zebu</a:t>
            </a:r>
            <a:endParaRPr lang="ru-RU" sz="1000" kern="1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10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graphicFrame>
        <p:nvGraphicFramePr>
          <p:cNvPr id="2056" name="Organization Chart 8" descr="Ўн2, два2, ahorse2"/>
          <p:cNvGraphicFramePr>
            <a:graphicFrameLocks/>
          </p:cNvGraphicFramePr>
          <p:nvPr/>
        </p:nvGraphicFramePr>
        <p:xfrm>
          <a:off x="5508625" y="4508500"/>
          <a:ext cx="3419475" cy="1709738"/>
        </p:xfrm>
        <a:graphic>
          <a:graphicData uri="http://schemas.openxmlformats.org/drawingml/2006/compatibility">
            <com:legacyDrawing xmlns:com="http://schemas.openxmlformats.org/drawingml/2006/compatibility" spid="_x0000_s2056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Here we test embeddings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ChangeAspect="1"/>
          </p:cNvGraphicFramePr>
          <p:nvPr>
            <p:ph idx="1"/>
          </p:nvPr>
        </p:nvGraphicFramePr>
        <p:xfrm>
          <a:off x="1535113" y="1828800"/>
          <a:ext cx="2268537" cy="1098550"/>
        </p:xfrm>
        <a:graphic>
          <a:graphicData uri="http://schemas.openxmlformats.org/presentationml/2006/ole">
            <p:oleObj spid="_x0000_s17410" name="Document" r:id="rId3" imgW="2295859" imgH="1110514" progId="Word.Document.8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785786" y="3214686"/>
          <a:ext cx="3048000" cy="2286000"/>
        </p:xfrm>
        <a:graphic>
          <a:graphicData uri="http://schemas.openxmlformats.org/presentationml/2006/ole">
            <p:oleObj spid="_x0000_s17412" name="Bitmap Image" r:id="rId4" imgW="3048426" imgH="2285714" progId="PBrush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4630738" y="3192463"/>
          <a:ext cx="3057525" cy="2295525"/>
        </p:xfrm>
        <a:graphic>
          <a:graphicData uri="http://schemas.openxmlformats.org/presentationml/2006/ole">
            <p:oleObj spid="_x0000_s17413" name="Worksheet" r:id="rId5" imgW="3057428" imgH="2295672" progId="Excel.Sheet.8">
              <p:embed/>
            </p:oleObj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5146675" y="1931988"/>
          <a:ext cx="1798638" cy="749300"/>
        </p:xfrm>
        <a:graphic>
          <a:graphicData uri="http://schemas.openxmlformats.org/presentationml/2006/ole">
            <p:oleObj spid="_x0000_s17415" name="Лист" r:id="rId6" imgW="1838228" imgH="771510" progId="Excel.Sheet.12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65</Words>
  <Application>Microsoft Office PowerPoint</Application>
  <PresentationFormat>Экран (4:3)</PresentationFormat>
  <Paragraphs>14</Paragraphs>
  <Slides>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Оформление по умолчанию</vt:lpstr>
      <vt:lpstr>Document</vt:lpstr>
      <vt:lpstr>Bitmap Image</vt:lpstr>
      <vt:lpstr>Worksheet</vt:lpstr>
      <vt:lpstr>Лист Microsoft Office Excel</vt:lpstr>
      <vt:lpstr>биргина ўзи, один, ahold</vt:lpstr>
      <vt:lpstr>Here we test embeddings</vt:lpstr>
    </vt:vector>
  </TitlesOfParts>
  <Manager>Саёҳат, семь, ahum</Manager>
  <Company>Қўшиқларидан, восемь, Ahvenanmaa</Company>
  <LinksUpToDate>false</LinksUpToDate>
  <SharedDoc>false</SharedDoc>
  <HyperlinkBase>Ҳар, двенадцать, dyadic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ёғиб, четыре, ahoy</dc:title>
  <dc:subject>қор бўлса-да, пять, AHQ</dc:subject>
  <dc:creator>йўллари, шесть, ahull</dc:creator>
  <cp:keywords>Маҳбуба, десять, ail</cp:keywords>
  <dc:description>Қўллаб, одиннацать, aileron</dc:description>
  <cp:lastModifiedBy>Yury Batrakov</cp:lastModifiedBy>
  <cp:revision>10</cp:revision>
  <dcterms:created xsi:type="dcterms:W3CDTF">2008-01-23T13:38:02Z</dcterms:created>
  <dcterms:modified xsi:type="dcterms:W3CDTF">2008-05-27T15:45:58Z</dcterms:modified>
  <cp:category>Тўқсонинчи, девять, AI</cp:category>
</cp:coreProperties>
</file>