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6327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55031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203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737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52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9164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8906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29199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8856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7495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2302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086C4-6CE5-411D-8523-BA880056453E}" type="datetimeFigureOut">
              <a:rPr lang="en-IN" smtClean="0"/>
              <a:t>31-03-2016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E4982-3C99-41DD-98B9-CF527FDA5E5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348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1538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Rahul Sharma</dc:creator>
  <cp:lastModifiedBy>Rahul Sharma</cp:lastModifiedBy>
  <cp:revision>1</cp:revision>
  <dcterms:created xsi:type="dcterms:W3CDTF">2016-03-31T13:07:07Z</dcterms:created>
  <dcterms:modified xsi:type="dcterms:W3CDTF">2016-03-31T13:10:37Z</dcterms:modified>
</cp:coreProperties>
</file>