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?>
<Relationships xmlns="http://schemas.openxmlformats.org/package/2006/relationships">
  <Relationship Id="rId1" Type="http://schemas.openxmlformats.org/officeDocument/2006/relationships/theme" Target="theme/theme1.xml"/>
  <Relationship Id="rId2" Type="http://schemas.openxmlformats.org/officeDocument/2006/relationships/slideMaster" Target="slideMasters/slideMaster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</Relationships>
</file>

<file path=ppt/slideLayouts/_rels/slideLayout1.xml.rels><?xml version="1.0" 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533160"/>
            <a:ext cx="1097208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?>
<Relationships xmlns="http://schemas.openxmlformats.org/package/2006/relationships">
  <Relationship Id="rId1" Type="http://schemas.openxmlformats.org/officeDocument/2006/relationships/theme" Target="../theme/theme1.xml"/>
  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708480"/>
            <a:ext cx="109720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?>
<Relationships xmlns="http://schemas.openxmlformats.org/package/2006/relationships">
  <Relationship Id="rId1" Type="http://schemas.openxmlformats.org/officeDocument/2006/relationships/image" Target="../media/image1.png"/>
  <Relationship Id="rId2" Type="http://schemas.openxmlformats.org/officeDocument/2006/relationships/slideLayout" Target="../slideLayouts/slideLayout1.xml"/>
</Relationships>
</file>

<file path=ppt/slides/_rels/slide2.xml.rels><?xml version="1.0" ?>
<Relationships xmlns="http://schemas.openxmlformats.org/package/2006/relationships">
  <Relationship Id="rId1" Type="http://schemas.openxmlformats.org/officeDocument/2006/relationships/image" Target="../media/image1.png"/>
  <Relationship Id="rId2" Type="http://schemas.openxmlformats.org/officeDocument/2006/relationships/slideLayout" Target="../slideLayouts/slideLayout1.xml"/>
</Relationships>
</file>

<file path=ppt/slides/_rels/slide3.xml.rels><?xml version="1.0" ?>
<Relationships xmlns="http://schemas.openxmlformats.org/package/2006/relationships">
  <Relationship Id="rId1" Type="http://schemas.openxmlformats.org/officeDocument/2006/relationships/image" Target="../media/image1.png"/>
  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/>
          <p:nvPr/>
        </p:nvPicPr>
        <p:blipFill>
          <a:blip r:embed="rId1"/>
          <a:srcRect l="60000" t="70000" r="40000" b="30000"/>
          <a:stretch/>
        </p:blipFill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/>
          <p:nvPr/>
        </p:nvPicPr>
        <p:blipFill>
          <a:blip r:embed="rId1"/>
          <a:stretch/>
        </p:blipFill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/>
          <p:nvPr/>
        </p:nvPicPr>
        <p:blipFill>
          <a:blip r:embed="rId1"/>
          <a:stretch/>
        </p:blipFill>
        <p:spPr>
          <a:xfrm>
            <a:off x="0" y="0"/>
            <a:ext cx="951840" cy="951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LibreOffice/25.8.7.3$Linux_X86_64 LibreOffice_project/580$Build-3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Mike Kaganski</dc:creator>
  <dc:description/>
  <dc:language>es-ES</dc:language>
  <cp:lastModifiedBy/>
  <dcterms:modified xsi:type="dcterms:W3CDTF">2026-07-09T11:35:44Z</dcterms:modified>
  <cp:revision>5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</vt:i4>
  </property>
</Properties>
</file>