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86280"/>
            <a:ext cx="907128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es-E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D2BF090-B6BF-48D3-956A-CFBB519E4BA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561600"/>
            <a:ext cx="907128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lang="es-E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773D86A-B6B7-48A6-AF9E-759641E6AB38}" type="slidenum"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s-E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s-E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"/>
          <p:cNvPicPr/>
          <p:nvPr/>
        </p:nvPicPr>
        <p:blipFill>
          <a:blip r:embed="rId1"/>
          <a:stretch/>
        </p:blipFill>
        <p:spPr>
          <a:xfrm>
            <a:off x="0" y="0"/>
            <a:ext cx="303840" cy="303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"/>
          <p:cNvPicPr/>
          <p:nvPr/>
        </p:nvPicPr>
        <p:blipFill>
          <a:blip r:embed="rId1">
            <a:alphaModFix amt="80000"/>
          </a:blip>
          <a:stretch/>
        </p:blipFill>
        <p:spPr>
          <a:xfrm>
            <a:off x="0" y="0"/>
            <a:ext cx="303840" cy="303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"/>
          <p:cNvPicPr/>
          <p:nvPr/>
        </p:nvPicPr>
        <p:blipFill>
          <a:blip r:embed="rId1">
            <a:alphaModFix amt="40000"/>
          </a:blip>
          <a:stretch/>
        </p:blipFill>
        <p:spPr>
          <a:xfrm>
            <a:off x="0" y="0"/>
            <a:ext cx="303840" cy="303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"/>
          <p:cNvPicPr/>
          <p:nvPr/>
        </p:nvPicPr>
        <p:blipFill>
          <a:blip r:embed="rId1">
            <a:alphaModFix amt="0"/>
          </a:blip>
          <a:stretch/>
        </p:blipFill>
        <p:spPr>
          <a:xfrm>
            <a:off x="0" y="0"/>
            <a:ext cx="303840" cy="303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</TotalTime>
  <Application>LibreOffice/25.8.4.2$Linux_X86_64 LibreOffice_project/580$Build-2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2025-12-22T11:08:38Z</dcterms:created>
  <dc:creator/>
  <dc:description/>
  <dc:language>es-ES</dc:language>
  <cp:lastModifiedBy/>
  <dcterms:modified xsi:type="dcterms:W3CDTF">2026-01-08T10:05:20Z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