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6" r:id="rId1"/>
  </p:sldMasterIdLst>
  <p:notesMasterIdLst>
    <p:notesMasterId r:id="rId3"/>
  </p:notesMasterIdLst>
  <p:sldIdLst>
    <p:sldId id="269" r:id="rId2"/>
  </p:sldIdLst>
  <p:sldSz cx="9144000" cy="5143500" type="screen16x9"/>
  <p:notesSz cx="6858000" cy="9144000"/>
  <p:embeddedFontLst>
    <p:embeddedFont>
      <p:font typeface="Arial Black" panose="020B0604020202020204" pitchFamily="34" charset="0"/>
      <p:bold r:id="rId4"/>
    </p:embeddedFont>
    <p:embeddedFont>
      <p:font typeface="Krona One" panose="02010605030500060004" pitchFamily="2" charset="77"/>
      <p:regular r:id="rId5"/>
    </p:embeddedFont>
    <p:embeddedFont>
      <p:font typeface="Roboto" panose="02000000000000000000" pitchFamily="2" charset="0"/>
      <p:regular r:id="rId6"/>
      <p:bold r:id="rId7"/>
      <p:italic r:id="rId8"/>
      <p:boldItalic r:id="rId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000000"/>
    <a:srgbClr val="6CFFE6"/>
    <a:srgbClr val="FB7767"/>
    <a:srgbClr val="ED64D6"/>
    <a:srgbClr val="FB7843"/>
    <a:srgbClr val="473F69"/>
    <a:srgbClr val="6C609E"/>
    <a:srgbClr val="2D2842"/>
    <a:srgbClr val="F975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F7C743-8C81-4011-A134-D59E4C01A1EC}">
  <a:tblStyle styleId="{5CF7C743-8C81-4011-A134-D59E4C01A1E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4890"/>
    <p:restoredTop sz="94694"/>
  </p:normalViewPr>
  <p:slideViewPr>
    <p:cSldViewPr snapToGrid="0">
      <p:cViewPr varScale="1">
        <p:scale>
          <a:sx n="166" d="100"/>
          <a:sy n="166" d="100"/>
        </p:scale>
        <p:origin x="568" y="19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viewProps" Target="viewProps.xml"/><Relationship Id="rId5" Type="http://schemas.openxmlformats.org/officeDocument/2006/relationships/font" Target="fonts/font2.fntdata"/><Relationship Id="rId10" Type="http://schemas.openxmlformats.org/officeDocument/2006/relationships/presProps" Target="presProps.xml"/><Relationship Id="rId4" Type="http://schemas.openxmlformats.org/officeDocument/2006/relationships/font" Target="fonts/font1.fntdata"/><Relationship Id="rId9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g87268101b8_1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5" name="Google Shape;835;g87268101b8_1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 userDrawn="1">
  <p:cSld name="CUSTOM_2"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4"/>
          <p:cNvSpPr txBox="1">
            <a:spLocks noGrp="1"/>
          </p:cNvSpPr>
          <p:nvPr>
            <p:ph type="title"/>
          </p:nvPr>
        </p:nvSpPr>
        <p:spPr>
          <a:xfrm>
            <a:off x="2436925" y="692900"/>
            <a:ext cx="4242300" cy="116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500">
                <a:solidFill>
                  <a:srgbClr val="00FFFF"/>
                </a:solidFill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 dirty="0"/>
          </a:p>
        </p:txBody>
      </p:sp>
      <p:sp>
        <p:nvSpPr>
          <p:cNvPr id="300" name="Google Shape;300;p14"/>
          <p:cNvSpPr txBox="1">
            <a:spLocks noGrp="1"/>
          </p:cNvSpPr>
          <p:nvPr>
            <p:ph type="title" idx="2" hasCustomPrompt="1"/>
          </p:nvPr>
        </p:nvSpPr>
        <p:spPr>
          <a:xfrm>
            <a:off x="2854900" y="3554285"/>
            <a:ext cx="3434400" cy="1289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8000">
                <a:solidFill>
                  <a:srgbClr val="FF0000"/>
                </a:solidFill>
                <a:latin typeface="+mj-l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rPr dirty="0"/>
              <a:t>xx%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000000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Krona One"/>
              <a:buNone/>
              <a:defRPr sz="3000">
                <a:solidFill>
                  <a:schemeClr val="lt2"/>
                </a:solidFill>
                <a:latin typeface="Krona One"/>
                <a:ea typeface="Krona One"/>
                <a:cs typeface="Krona One"/>
                <a:sym typeface="Krona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61881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Roboto"/>
              <a:buChar char="●"/>
              <a:defRPr sz="16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30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Roboto"/>
              <a:buChar char="○"/>
              <a:defRPr sz="16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30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Roboto"/>
              <a:buChar char="■"/>
              <a:defRPr sz="16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30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Roboto Light"/>
              <a:buChar char="●"/>
              <a:defRPr sz="1600">
                <a:solidFill>
                  <a:schemeClr val="lt2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6000" lvl="4" indent="-330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Roboto Light"/>
              <a:buChar char="○"/>
              <a:defRPr sz="1600">
                <a:solidFill>
                  <a:schemeClr val="lt2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200" lvl="5" indent="-330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Roboto Light"/>
              <a:buChar char="■"/>
              <a:defRPr sz="1600">
                <a:solidFill>
                  <a:schemeClr val="lt2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3200400" lvl="6" indent="-330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Roboto Light"/>
              <a:buChar char="●"/>
              <a:defRPr sz="1600">
                <a:solidFill>
                  <a:schemeClr val="lt2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3657600" lvl="7" indent="-330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Roboto Light"/>
              <a:buChar char="○"/>
              <a:defRPr sz="1600">
                <a:solidFill>
                  <a:schemeClr val="lt2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4114800" lvl="8" indent="-3302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600"/>
              <a:buFont typeface="Roboto Light"/>
              <a:buChar char="■"/>
              <a:defRPr sz="1600">
                <a:solidFill>
                  <a:schemeClr val="lt2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j-lt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j-lt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44"/>
          <p:cNvSpPr txBox="1">
            <a:spLocks noGrp="1"/>
          </p:cNvSpPr>
          <p:nvPr>
            <p:ph type="title"/>
          </p:nvPr>
        </p:nvSpPr>
        <p:spPr>
          <a:xfrm>
            <a:off x="2436925" y="722503"/>
            <a:ext cx="4242300" cy="11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CYAN TEXT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dern Geometric Pitch Deck by Slidesgo">
  <a:themeElements>
    <a:clrScheme name="Simple Light">
      <a:dk1>
        <a:srgbClr val="2D2842"/>
      </a:dk1>
      <a:lt1>
        <a:srgbClr val="FFFFFF"/>
      </a:lt1>
      <a:dk2>
        <a:srgbClr val="2D2842"/>
      </a:dk2>
      <a:lt2>
        <a:srgbClr val="FFFFFF"/>
      </a:lt2>
      <a:accent1>
        <a:srgbClr val="2D2842"/>
      </a:accent1>
      <a:accent2>
        <a:srgbClr val="FB7843"/>
      </a:accent2>
      <a:accent3>
        <a:srgbClr val="FB7843"/>
      </a:accent3>
      <a:accent4>
        <a:srgbClr val="E85CDB"/>
      </a:accent4>
      <a:accent5>
        <a:srgbClr val="E85CDB"/>
      </a:accent5>
      <a:accent6>
        <a:srgbClr val="E85CE2"/>
      </a:accent6>
      <a:hlink>
        <a:srgbClr val="FB7843"/>
      </a:hlink>
      <a:folHlink>
        <a:srgbClr val="0097A7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2</Words>
  <Application>Microsoft Macintosh PowerPoint</Application>
  <PresentationFormat>On-screen Show (16:9)</PresentationFormat>
  <Paragraphs>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Krona One</vt:lpstr>
      <vt:lpstr>Arial</vt:lpstr>
      <vt:lpstr>Arial Black</vt:lpstr>
      <vt:lpstr>Roboto</vt:lpstr>
      <vt:lpstr>Modern Geometric Pitch Deck by Slidesgo</vt:lpstr>
      <vt:lpstr>CYAN TEXT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HELPERLY : SHOES TO HELP VISUALLY CHALLENGED</dc:title>
  <cp:lastModifiedBy>Evan Kohilas</cp:lastModifiedBy>
  <cp:revision>27</cp:revision>
  <dcterms:modified xsi:type="dcterms:W3CDTF">2023-04-18T04:27:41Z</dcterms:modified>
</cp:coreProperties>
</file>