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ms-powerpoint.changesinfo+xml" PartName="/ppt/changesInfos/changesInfo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rgbClr val="777777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>
        <a:fontRef idx="minor">
          <a:prstClr val="black"/>
        </a:fontRef>
        <a:srgbClr val="00FFFF"/>
      </a:tcTxStyle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>
        <a:fontRef idx="minor">
          <a:prstClr val="black"/>
        </a:fontRef>
        <a:srgbClr val="00FFFF"/>
      </a:tcTxStyle>
      <a:tcStyle>
        <a:tcBdr/>
      </a:tcStyle>
    </a:band2V>
    <a:lastCol>
      <a:tcTxStyle b="on">
        <a:fontRef idx="minor">
          <a:prstClr val="black"/>
        </a:fontRef>
        <a:srgbClr val="FF0000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rgbClr val="00FF00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rgbClr val="0000FF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rgbClr val="FFFF00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6014"/>
    <p:restoredTop sz="94660"/>
  </p:normalViewPr>
  <p:slideViewPr>
    <p:cSldViewPr snapToGrid="0">
      <p:cViewPr varScale="1">
        <p:scale>
          <a:sx d="100" n="45"/>
          <a:sy d="100" n="45"/>
        </p:scale>
        <p:origin x="774" y="4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?>
<Relationships xmlns="http://schemas.openxmlformats.org/package/2006/relationships">
  <Relationship Id="rId8" Target="changesInfos/changesInfo1.xml" Type="http://schemas.microsoft.com/office/2016/11/relationships/changesInfo"/>
  <Relationship Id="rId3" Target="slides/slide2.xml" Type="http://schemas.openxmlformats.org/officeDocument/2006/relationships/slide"/>
  <Relationship Id="rId7" Target="tableStyles.xml" Type="http://schemas.openxmlformats.org/officeDocument/2006/relationships/tableStyles"/>
  <Relationship Id="rId2" Target="slides/slide1.xml" Type="http://schemas.openxmlformats.org/officeDocument/2006/relationships/slide"/>
  <Relationship Id="rId1" Target="slideMasters/slideMaster1.xml" Type="http://schemas.openxmlformats.org/officeDocument/2006/relationships/slideMaster"/>
  <Relationship Id="rId6" Target="theme/theme1.xml" Type="http://schemas.openxmlformats.org/officeDocument/2006/relationships/theme"/>
  <Relationship Id="rId5" Target="viewProps.xml" Type="http://schemas.openxmlformats.org/officeDocument/2006/relationships/viewProps"/>
  <Relationship Id="rId4" Target="presProps.xml" Type="http://schemas.openxmlformats.org/officeDocument/2006/relationships/presProps"/>
</Relationships>
</file>

<file path=ppt/changesInfos/changesInfo1.xml><?xml version="1.0" encoding="utf-8"?>
<pc:chgInfo xmlns:a="http://schemas.openxmlformats.org/drawingml/2006/main" xmlns:ac="http://schemas.microsoft.com/office/drawing/2013/main/command" xmlns:pc="http://schemas.microsoft.com/office/powerpoint/2013/main/command" xmlns:r="http://schemas.openxmlformats.org/officeDocument/2006/relationships">
  <pc:docChgLst>
    <pc:chgData clId="{34649501-E0D8-4E62-87E5-6CFBE5BBCA28}" name="Perez, Jacobo" providerId="ADAL" userId="7a138f2c-86a8-4017-9d3c-78443332819b"/>
    <pc:docChg chg="custSel addSld delSld modSld">
      <pc:chgData actId="207" clId="{34649501-E0D8-4E62-87E5-6CFBE5BBCA28}" dt="2025-12-10T11:37:05.652" name="Perez, Jacobo" providerId="ADAL" userId="7a138f2c-86a8-4017-9d3c-78443332819b" v="167"/>
      <pc:docMkLst>
        <pc:docMk/>
      </pc:docMkLst>
      <pc:sldChg chg="modSp del mod">
        <pc:chgData actId="47" clId="{34649501-E0D8-4E62-87E5-6CFBE5BBCA28}" dt="2025-12-10T11:35:59.851" name="Perez, Jacobo" providerId="ADAL" userId="7a138f2c-86a8-4017-9d3c-78443332819b" v="162"/>
        <pc:sldMkLst>
          <pc:docMk/>
          <pc:sldMk cId="4185553753" sldId="256"/>
        </pc:sldMkLst>
        <pc:graphicFrameChg chg="modGraphic">
          <ac:chgData actId="20577" clId="{34649501-E0D8-4E62-87E5-6CFBE5BBCA28}" dt="2025-12-10T11:33:43.300" name="Perez, Jacobo" providerId="ADAL" userId="7a138f2c-86a8-4017-9d3c-78443332819b" v="91"/>
          <ac:graphicFrameMkLst>
            <pc:docMk/>
            <pc:sldMk cId="4185553753" sldId="256"/>
            <ac:graphicFrameMk creationId="{FEF7BBED-19AC-9804-F533-7E72B400CF48}" id="4"/>
          </ac:graphicFrameMkLst>
        </pc:graphicFrameChg>
      </pc:sldChg>
      <pc:sldChg chg="modSp add mod">
        <pc:chgData actId="207" clId="{34649501-E0D8-4E62-87E5-6CFBE5BBCA28}" dt="2025-12-10T11:37:05.652" name="Perez, Jacobo" providerId="ADAL" userId="7a138f2c-86a8-4017-9d3c-78443332819b" v="167"/>
        <pc:sldMkLst>
          <pc:docMk/>
          <pc:sldMk cId="1433262223" sldId="257"/>
        </pc:sldMkLst>
        <pc:graphicFrameChg chg="modGraphic">
          <ac:chgData actId="207" clId="{34649501-E0D8-4E62-87E5-6CFBE5BBCA28}" dt="2025-12-10T11:37:05.652" name="Perez, Jacobo" providerId="ADAL" userId="7a138f2c-86a8-4017-9d3c-78443332819b" v="167"/>
          <ac:graphicFrameMkLst>
            <pc:docMk/>
            <pc:sldMk cId="1433262223" sldId="257"/>
            <ac:graphicFrameMk creationId="{67C9F8CE-8DF7-B60F-52AF-734216819E97}" id="4"/>
          </ac:graphicFrameMkLst>
        </pc:graphicFrameChg>
      </pc:sldChg>
      <pc:sldChg chg="add">
        <pc:chgData actId="2890" clId="{34649501-E0D8-4E62-87E5-6CFBE5BBCA28}" dt="2025-12-10T11:36:00.987" name="Perez, Jacobo" providerId="ADAL" userId="7a138f2c-86a8-4017-9d3c-78443332819b" v="163"/>
        <pc:sldMkLst>
          <pc:docMk/>
          <pc:sldMk cId="1601241158" sldId="258"/>
        </pc:sldMkLst>
      </pc:sldChg>
    </pc:docChg>
  </pc:docChgLst>
</pc:chgInfo>
</file>

<file path=ppt/slideLayouts/_rels/slideLayout1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2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3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4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5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6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7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8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9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10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11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E3145-41BE-ED1F-E02F-BF88E4304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5E40DB-3E02-C8E3-3733-E01E3FCC15F3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FE31F-B734-8E49-A745-9C6FB371373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44350-E2FD-3AB8-B210-0B5942808276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56CAB-0D96-28B2-090D-07046209028B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0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6FAE-9BC1-F396-2571-D7A9CC91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51CD6-95B7-DE00-98BE-77822E89A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F63D2-28D4-B69A-343A-0C1FD59C2A4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1426B-827F-5EAB-74D0-90868DFD6F0C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A6809-6A8A-63CF-1B68-D066B502EF2D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E5519-6134-5915-6B4C-32936B4B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7C134-D31E-B9A2-1D08-C15B7726C285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7EA2F-2939-F5DF-92AB-F9DA9010E18E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D561C-7AA0-A2AB-DCA1-B3F00B7322AA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4D1BB-86FB-94FD-11E7-996A40B5DD8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58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7016-ABE6-8775-77C0-2BAF4B72D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6A05C-049F-C79A-66AA-41A15F18ABF1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35AEB-620B-4107-4638-A3887D375D0F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9A5E3-C3D9-2939-285F-DD325EEB7D5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D2A2B-377B-52C0-2DFC-0B9C795C8762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FD5DB-F525-1D3B-964F-5FDB6D16DFE7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6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0480F-97DC-1630-AC3C-8FADD2CF4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92DFD-94EC-796F-C318-E141F4102066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21FB6-EF2C-126D-273D-4DF15A822F63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81FD2-CD4B-4864-8AAB-065B04E167F0}"/>
              </a:ext>
            </a:extLst>
          </p:cNvPr>
          <p:cNvSpPr>
            <a:spLocks noGrp="1"/>
          </p:cNvSpPr>
          <p:nvPr>
            <p:ph idx="3" sz="quarter" type="body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4E30F-1880-3906-09C6-DCEF7DD70261}"/>
              </a:ext>
            </a:extLst>
          </p:cNvPr>
          <p:cNvSpPr>
            <a:spLocks noGrp="1"/>
          </p:cNvSpPr>
          <p:nvPr>
            <p:ph idx="4" sz="quarter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B0BA56-9F3E-FE1E-17E0-B1DD2A0A4AC6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B21146-C13F-644F-95A4-3AB9771F46DB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5D469-BF93-91D7-BEDE-C942122B5FF4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5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F4F4-C29F-CA71-0574-C6E862EB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C77A1-FED3-0958-D0A8-EA06EF4B8468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F6F590-BECD-1662-595E-BA69039355CE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F3D28C-2BCE-0C85-9934-0CC2280309A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89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A4236B-B8D8-D934-F4DE-1F8C97E27198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465D6-C6CF-F095-F4AC-D9FCBC050B6B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10825-4181-2D16-1268-80F9CB0077E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1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8EBE-7148-6964-C930-0A3B7CB49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E7AD2-6A86-901B-FA69-430BD32FB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18955-629F-6E4D-1CF6-4D135763C38F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8EB92-4149-508C-8FB7-2A93164A511E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681D12-3281-4E8D-A9D1-F3618D6F1532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33632-925B-3996-F639-1C5345962D87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8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40D1-C3C3-ED1F-8656-DCD4DB10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E86AF1-FC5B-939A-22C7-CB4450F41195}"/>
              </a:ext>
            </a:extLst>
          </p:cNvPr>
          <p:cNvSpPr>
            <a:spLocks noGrp="1"/>
          </p:cNvSpPr>
          <p:nvPr>
            <p:ph idx="1" type="pic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DFD94-2499-A5BC-40ED-E292BD31938D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2B3A9-7203-89FE-E53A-029B55E6AD62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F15F7-37E8-244E-AFBD-0D37BA508348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FB3E0-61DC-B240-6D3F-6B533787F62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9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6F49-2A3F-A1F8-BA25-FA050CF40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E364CE-41BD-3A7F-C8A4-D6195BEBE7F4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624FA-5EE0-4AFE-3F5A-894987EE95F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C2C9E-B1A8-876A-A4FE-D59A2F716452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BF86E-E1E6-B335-D3A5-092465E2A797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4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B378B3-338F-5FD3-9BA3-9CAB7B3B7343}"/>
              </a:ext>
            </a:extLst>
          </p:cNvPr>
          <p:cNvSpPr>
            <a:spLocks noGrp="1"/>
          </p:cNvSpPr>
          <p:nvPr>
            <p:ph orient="vert"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BEB689-20CF-4E20-CFFF-005520351D55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E47F3-293B-803E-9D23-3FB054216BD2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097CF-4457-66D1-CE4A-F11279D570DF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04BFB-CBE3-6BB3-F242-4F2CF9121ACD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61680"/>
      </p:ext>
    </p:extLst>
  </p:cSld>
  <p:clrMapOvr>
    <a:masterClrMapping/>
  </p:clrMapOvr>
</p:sldLayout>
</file>

<file path=ppt/slideMasters/_rels/slideMaster1.xml.rels><?xml version="1.0" ?>
<Relationships xmlns="http://schemas.openxmlformats.org/package/2006/relationships">
  <Relationship Id="rId8" Target="../slideLayouts/slideLayout8.xml" Type="http://schemas.openxmlformats.org/officeDocument/2006/relationships/slideLayout"/>
  <Relationship Id="rId3" Target="../slideLayouts/slideLayout3.xml" Type="http://schemas.openxmlformats.org/officeDocument/2006/relationships/slideLayout"/>
  <Relationship Id="rId7" Target="../slideLayouts/slideLayout7.xml" Type="http://schemas.openxmlformats.org/officeDocument/2006/relationships/slideLayout"/>
  <Relationship Id="rId12" Target="../theme/theme1.xml" Type="http://schemas.openxmlformats.org/officeDocument/2006/relationships/theme"/>
  <Relationship Id="rId2" Target="../slideLayouts/slideLayout2.xml" Type="http://schemas.openxmlformats.org/officeDocument/2006/relationships/slideLayout"/>
  <Relationship Id="rId1" Target="../slideLayouts/slideLayout1.xml" Type="http://schemas.openxmlformats.org/officeDocument/2006/relationships/slideLayout"/>
  <Relationship Id="rId6" Target="../slideLayouts/slideLayout6.xml" Type="http://schemas.openxmlformats.org/officeDocument/2006/relationships/slideLayout"/>
  <Relationship Id="rId11" Target="../slideLayouts/slideLayout11.xml" Type="http://schemas.openxmlformats.org/officeDocument/2006/relationships/slideLayout"/>
  <Relationship Id="rId5" Target="../slideLayouts/slideLayout5.xml" Type="http://schemas.openxmlformats.org/officeDocument/2006/relationships/slideLayout"/>
  <Relationship Id="rId10" Target="../slideLayouts/slideLayout10.xml" Type="http://schemas.openxmlformats.org/officeDocument/2006/relationships/slideLayout"/>
  <Relationship Id="rId4" Target="../slideLayouts/slideLayout4.xml" Type="http://schemas.openxmlformats.org/officeDocument/2006/relationships/slideLayout"/>
  <Relationship Id="rId9" Target="../slideLayouts/slideLayout9.xml" Type="http://schemas.openxmlformats.org/officeDocument/2006/relationships/slideLayout"/>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5D26D-B2C2-0149-884C-B6B39105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F63E5-A652-082A-89CB-7D1FAA31159D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B11F-B3B8-E125-309D-A51ED85F7884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BE7722-A82B-452B-8BD6-0B16472CEC9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F818B-853A-9B4B-A855-57CA502388EE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E0450-B801-0605-2250-8A3A7E88AAE9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AE4B10-0BB4-43FE-B8D1-5834505E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8822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?>
<Relationships xmlns="http://schemas.openxmlformats.org/package/2006/relationships">
  <Relationship Id="rId1" Target="../slideLayouts/slideLayout1.xml" Type="http://schemas.openxmlformats.org/officeDocument/2006/relationships/slideLayout"/>
</Relationships>
</file>

<file path=ppt/slides/_rels/slide2.xml.rels><?xml version="1.0" ?>
<Relationships xmlns="http://schemas.openxmlformats.org/package/2006/relationships">
  <Relationship Id="rId1" Target="../slideLayouts/slideLayout1.xml" Type="http://schemas.openxmlformats.org/officeDocument/2006/relationships/slideLayout"/>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BDC1C36D-579F-6AC9-83AA-4A2ECAEEF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C9F8CE-8DF7-B60F-52AF-734216819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684137"/>
              </p:ext>
            </p:extLst>
          </p:nvPr>
        </p:nvGraphicFramePr>
        <p:xfrm>
          <a:off x="2032000" y="719666"/>
          <a:ext cx="8128000" cy="1483360"/>
        </p:xfrm>
        <a:graphic>
          <a:graphicData uri="http://schemas.openxmlformats.org/drawingml/2006/table">
            <a:tbl>
              <a:tblPr bandRow="1" firstRow="1" last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5959928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7997286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55259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8257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b="0" dirty="0" lang="en-US">
                          <a:solidFill>
                            <a:srgbClr val="00B050"/>
                          </a:solidFill>
                        </a:rPr>
                        <a:t>Text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2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74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i="1" lang="en-US">
                          <a:solidFill>
                            <a:srgbClr val="FF0000"/>
                          </a:solidFill>
                        </a:rPr>
                        <a:t>Text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33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51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262223"/>
      </p:ext>
    </p:extLst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>
          <a:extLst>
            <a:ext uri="{FF2B5EF4-FFF2-40B4-BE49-F238E27FC236}">
              <a16:creationId xmlns:a16="http://schemas.microsoft.com/office/drawing/2014/main" id="{08435446-7E3B-1A74-C738-57EA4E5D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B416EF-1659-3D96-E1C1-DF6CCBFC5855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719666"/>
          <a:ext cx="8128000" cy="1483360"/>
        </p:xfrm>
        <a:graphic>
          <a:graphicData uri="http://schemas.openxmlformats.org/drawingml/2006/table">
            <a:tbl>
              <a:tblPr bandCol="1" firstCol="1" lastCol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5959928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7997286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552593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8257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2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74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33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dirty="0" lang="en-US"/>
                        <a:t>Text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lang="en-US"/>
                        <a:t>Text 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51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241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panose="02110004020202020204"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110004020202020204"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  <a:ln algn="ctr" cap="flat" cmpd="sng" w="2540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id="{2E142A2C-CD16-42D6-873A-C26D2A0506FA}" name="Office Theme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64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6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creator>Perez, Jacobo</dc:creator>
  <cp:lastModifiedBy>Perez, Jacobo</cp:lastModifiedBy>
  <cp:revision>1</cp:revision>
  <dcterms:created xsi:type="dcterms:W3CDTF">2025-12-04T11:00:38Z</dcterms:created>
  <dcterms:modified xsi:type="dcterms:W3CDTF">2025-12-10T11:37:11Z</dcterms:modified>
</cp:coreProperties>
</file>