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087"/>
  </p:normalViewPr>
  <p:slideViewPr>
    <p:cSldViewPr snapToGrid="0" snapToObjects="1">
      <p:cViewPr varScale="1">
        <p:scale>
          <a:sx n="110" d="100"/>
          <a:sy n="110" d="100"/>
        </p:scale>
        <p:origin x="5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8E471-D364-F74E-9575-460A7D0D1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750AF1-F0AE-C247-876C-0C74E916F4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D702D7-2C4D-0B48-A9FB-D2ACF725A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9A72A-27D8-D841-B917-6ABC55061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AAB5B-F3EA-FF4A-A5F5-E6EE68E19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448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E7C60-2528-F94C-A5AC-BA0578339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2102E-7590-9349-8EE7-922E509CA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ABF63-CCDA-724F-875B-F9788133B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6165E-003F-FC43-99A4-D0E81A6C7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D5085-E250-DC4C-93A3-285D9DC12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30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C457D-0D91-0D48-A78B-7659AC0D8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B34298-1ED2-8840-B6D8-F11FAD160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D205E-B599-5A40-8B48-7CD2F943F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DFBC3-1C42-5247-BC88-324171ACF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DCF5D-9E1E-674C-B114-870E2EF8B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360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51942-4D79-8D4A-9A40-F5D17B352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16BAD-49A7-3D47-BDE6-59611097E9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7695A9-6A71-2D4A-8FDB-A44BBF51D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7D67B-1ECA-9E42-B030-7213ACFC0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ADC625-E6E7-7F4C-9FEC-CDD6972CC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5666E1-BD9B-594E-8B4F-BEAA5142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06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2745A-1E4A-4541-8502-1A7B3DE44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91425-D72C-E948-AD59-EC36C5AC9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2CC7C3-81DF-B94F-98E4-C4104D8BD3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DD57F1-C16F-D14E-A36A-87EE57891E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DB638B-1CFF-9949-B01B-B535093F55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F6EA67-732F-1648-BBD2-6E0D44BC1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609C37-16D5-644C-816E-A798FF0EA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7DBB33-7314-E243-9D64-0FCCE9361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69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3EC1D-7B40-A741-8CD2-4A2006C45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1AA539-23A0-8C42-A96A-3E8A1F669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14937-2615-E34E-A04B-6132AF943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838DAF-14E4-944D-890A-E62A1B0E1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38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B78365-D57F-4643-A030-DE5B5689E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74AFEC-B83C-3E4A-80C4-30D5594BB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7BF0D9-2D65-254C-A483-561CA80BC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874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9CD4C-1985-2A4E-8141-1EE45421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07C04-A19A-8244-B501-46D939294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DEBE6-FDE5-9F44-BDE5-3E49EC6F8F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9FD14D-493C-E84A-AA16-8E4A58C1D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C80037-AD34-AF45-A6B8-318A0EC77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FE47A0-1B6C-974E-8BE4-AD2354340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646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C66FC-5D40-D84E-89CB-187051B37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BF5677-544B-A643-9A1A-B375F16E93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97078-39E5-5A4E-8BE3-3734C702A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3DDACF-E571-A041-B0DA-683D569BA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ACA87C-190D-2045-BE21-F7146B720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A52681-FE22-2C41-9B51-D127B921F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99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FCCB-A4B5-D844-A6F0-1A7530821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20206A-62D8-F341-8A3A-58B346762F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3A8BD-329E-8640-B33B-A84BC8244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50045-724E-D147-BF2E-6E96E1C13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B13A1-4748-A645-ADA6-7DDD4FADF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85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8C4C0A-80A5-DD4B-8889-113621A619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0EF947-EE7C-534F-99F9-AA23E4BA10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91B75-AA02-E343-9040-D2262EC06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23482-0F8F-894E-A004-C1547E780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7845B-D1C8-7047-AC54-3AEBAA5EC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638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4B6567-0811-604F-B77B-694EBEEF9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3D9E5E-BA06-3147-923B-5ECDC36A6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0D270-9F77-2A45-9DE2-3991A45CD0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7D866-26DB-D542-8313-E592F6184D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F5DB9-12F0-C54B-A01B-83460EDEA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128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BDCF920-361B-6842-89D4-9DE0CC7D39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471999"/>
              </p:ext>
            </p:extLst>
          </p:nvPr>
        </p:nvGraphicFramePr>
        <p:xfrm>
          <a:off x="2032000" y="719666"/>
          <a:ext cx="8128000" cy="741680"/>
        </p:xfrm>
        <a:graphic>
          <a:graphicData uri="http://schemas.openxmlformats.org/drawingml/2006/table">
            <a:tbl>
              <a:tblPr firstRow="1" bandRow="1"/>
              <a:tblGrid>
                <a:gridCol w="8128000">
                  <a:extLst>
                    <a:ext uri="{9D8B030D-6E8A-4147-A177-3AD203B41FA5}">
                      <a16:colId xmlns:a16="http://schemas.microsoft.com/office/drawing/2014/main" val="1623547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abc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62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hij</a:t>
                      </a:r>
                      <a:endParaRPr lang="en-US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812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5490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</cp:revision>
  <dcterms:created xsi:type="dcterms:W3CDTF">2022-12-07T17:24:18Z</dcterms:created>
  <dcterms:modified xsi:type="dcterms:W3CDTF">2022-12-07T17:30:35Z</dcterms:modified>
</cp:coreProperties>
</file>