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package.core-properties+xml" PartName="/docProps/core.xml"/>
  <Override ContentType="application/vnd.openxmlformats-officedocument.extended-properties+xml" PartName="/docProps/app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9969"/>
    <p:restoredTop sz="94660"/>
  </p:normalViewPr>
  <p:slideViewPr>
    <p:cSldViewPr snapToGrid="0">
      <p:cViewPr varScale="1">
        <p:scale>
          <a:sx d="100" n="59"/>
          <a:sy d="100" n="59"/>
        </p:scale>
        <p:origin x="78" y="2106"/>
      </p:cViewPr>
      <p:guideLst/>
    </p:cSldViewPr>
  </p:slideViewPr>
  <p:notesTextViewPr>
    <p:cViewPr>
      <p:scale>
        <a:sx d="1" n="1"/>
        <a:sy d="1" n="1"/>
      </p:scale>
      <p:origin x="0" y="0"/>
    </p:cViewPr>
  </p:notesTextViewPr>
  <p:gridSpacing cx="76200" cy="76200"/>
</p:viewPr>
</file>

<file path=ppt/_rels/presentation.xml.rels><?xml version="1.0" ?>
<Relationships xmlns="http://schemas.openxmlformats.org/package/2006/relationships">
  <Relationship Id="rId3" Target="presProps.xml" Type="http://schemas.openxmlformats.org/officeDocument/2006/relationships/presProps"/>
  <Relationship Id="rId2" Target="slides/slide1.xml" Type="http://schemas.openxmlformats.org/officeDocument/2006/relationships/slide"/>
  <Relationship Id="rId1" Target="slideMasters/slideMaster1.xml" Type="http://schemas.openxmlformats.org/officeDocument/2006/relationships/slideMaster"/>
  <Relationship Id="rId6" Target="tableStyles.xml" Type="http://schemas.openxmlformats.org/officeDocument/2006/relationships/tableStyles"/>
  <Relationship Id="rId5" Target="theme/theme1.xml" Type="http://schemas.openxmlformats.org/officeDocument/2006/relationships/theme"/>
  <Relationship Id="rId4" Target="viewProps.xml" Type="http://schemas.openxmlformats.org/officeDocument/2006/relationships/viewProps"/>
</Relationships>
</file>

<file path=ppt/slideLayouts/_rels/slideLayout1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2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3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4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5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6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7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8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9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10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_rels/slideLayout11.xml.rels><?xml version="1.0" ?>
<Relationships xmlns="http://schemas.openxmlformats.org/package/2006/relationships">
  <Relationship Id="rId1" Target="../slideMasters/slideMaster1.xml" Type="http://schemas.openxmlformats.org/officeDocument/2006/relationships/slideMaster"/>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00B03-C62E-CEF2-FC8D-E0649D586F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A3A40-E59E-8A1F-C268-E747C04A439B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4062E-068F-3BCD-87F3-7464DC2341A9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EDB59-D91B-8EDB-AC9B-756F12F5F971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84DE6-DCFA-8C20-8CD3-5206E9203CD9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06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2296B-A5E4-4810-259A-4DF4762FA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B9A29-7C06-95E1-412F-5C85F0479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D2BA8-7BF8-6C59-B2E5-2699A88CE113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34341-1E36-9EA2-47FD-92A9BC037DD0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EE5FD4-92B7-710F-81F0-5AF1366F2DA9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A65AA-570C-6898-6AE8-59FB8AAB7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2A267A-16BA-8BDE-8176-2F6DCA169372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43CF9-D746-81CD-0FE8-A28449108890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8046F-C7D4-B69F-3776-BB7E7F9D7A40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8D607-5F01-6DE6-571C-05C3AD917769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0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D9BEF-CC6D-B523-4B05-EE70C9193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0B68B-CAD8-BD9F-1EB3-53886E3B1997}"/>
              </a:ext>
            </a:extLst>
          </p:cNvPr>
          <p:cNvSpPr>
            <a:spLocks noGrp="1"/>
          </p:cNvSpPr>
          <p:nvPr>
            <p:ph idx="1" sz="half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B9B9B-BCC8-211F-4661-4E955A5C6D76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FDAF1-AE8B-F010-4099-F7CF2161781F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7F8768-B5CD-49F7-F5D3-16FE8958D53F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7C8356-F0D1-618C-B4E9-D0209A708FE0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75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9302C-2922-92AC-6300-879AA4AB4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FEC95-F153-00AD-7B6C-8B5076179554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2FBB2-D22D-25E4-574D-36F8659458E2}"/>
              </a:ext>
            </a:extLst>
          </p:cNvPr>
          <p:cNvSpPr>
            <a:spLocks noGrp="1"/>
          </p:cNvSpPr>
          <p:nvPr>
            <p:ph idx="2" sz="half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72949D-65FF-C2C5-C1E3-6BBFA6C499FB}"/>
              </a:ext>
            </a:extLst>
          </p:cNvPr>
          <p:cNvSpPr>
            <a:spLocks noGrp="1"/>
          </p:cNvSpPr>
          <p:nvPr>
            <p:ph idx="3" sz="quarter" type="body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6C102E-6F89-F808-3717-FF9291E40DED}"/>
              </a:ext>
            </a:extLst>
          </p:cNvPr>
          <p:cNvSpPr>
            <a:spLocks noGrp="1"/>
          </p:cNvSpPr>
          <p:nvPr>
            <p:ph idx="4" sz="quarter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B3256F-AE38-D86D-6879-D86D24650877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4AE384-0639-A696-70AA-3F70EBBF42A1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6C15D9-77B4-882F-45AF-E6DD9D637020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15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89A53-A00E-A5FB-FEB4-4B22E60C4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27762-8C61-93A6-6740-F335EF60D4DD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6486B0-3EF2-5AD0-F4A4-6C95DD202822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F0B256-A7D8-1198-79E1-2D82FB86808D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0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36FD40-1E06-AE47-9659-9A30349C1F09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6DD8AF-4293-F34F-FCC6-E88528994DA9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470A3-11CF-17D1-41C8-66DB91F48EF8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93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518BA-2A2E-3594-425D-E7E940A7E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4BF9A-A6B4-A6EE-C250-1051135A9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E475C-8147-70AA-B752-AB6ABF34EC30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92C66B-C826-CA4A-FC53-5A73D3CCAE93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6E394F-425F-BB9F-6DEE-456EBA251794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F6F540-2E5E-C415-3478-71B393403269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68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0A108-D31E-146C-66E6-3DE00050F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9CC5A5-10D0-C6B7-7609-76FBE0BD9738}"/>
              </a:ext>
            </a:extLst>
          </p:cNvPr>
          <p:cNvSpPr>
            <a:spLocks noGrp="1"/>
          </p:cNvSpPr>
          <p:nvPr>
            <p:ph idx="1" type="pic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E608B-3514-E0F1-2E57-7A9CD24E0A0C}"/>
              </a:ext>
            </a:extLst>
          </p:cNvPr>
          <p:cNvSpPr>
            <a:spLocks noGrp="1"/>
          </p:cNvSpPr>
          <p:nvPr>
            <p:ph idx="2" sz="half" type="body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9E46A-0142-9360-DD6B-60AE7FE54763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87928-32F9-A576-2675-9904B23E49EA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DCEA4B-1DE2-2593-8D65-7208A525E425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21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47ED5-7894-B22F-EA2D-E68C9F9C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5C5195-57BE-1B44-736B-C9919CCE5280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B0A2F-D5CD-A396-295E-EFB6873E7FF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5FED6-E599-5A36-EC29-A3E4C44AC733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A85E3C-75BE-1CCD-AB61-4EAF7C251B24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489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131E41-6A11-6B71-53F3-FBC5F29379E8}"/>
              </a:ext>
            </a:extLst>
          </p:cNvPr>
          <p:cNvSpPr>
            <a:spLocks noGrp="1"/>
          </p:cNvSpPr>
          <p:nvPr>
            <p:ph orient="vert"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05DEE2-1EF4-53DE-0B7F-3D82C170462D}"/>
              </a:ext>
            </a:extLst>
          </p:cNvPr>
          <p:cNvSpPr>
            <a:spLocks noGrp="1"/>
          </p:cNvSpPr>
          <p:nvPr>
            <p:ph idx="1" orient="vert" type="body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2A791-38B8-3E04-F66A-CCBBBE4A4A6D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F455A-1732-66CE-A3CE-E2D29CF0BD6E}"/>
              </a:ext>
            </a:extLst>
          </p:cNvPr>
          <p:cNvSpPr>
            <a:spLocks noGrp="1"/>
          </p:cNvSpPr>
          <p:nvPr>
            <p:ph idx="11" sz="quarter" type="ft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31953-BC7E-73F1-AB41-3C4C8FDF70B0}"/>
              </a:ext>
            </a:extLst>
          </p:cNvPr>
          <p:cNvSpPr>
            <a:spLocks noGrp="1"/>
          </p:cNvSpPr>
          <p:nvPr>
            <p:ph idx="12" sz="quarter" type="sldNum"/>
          </p:nvPr>
        </p:nvSpPr>
        <p:spPr/>
        <p:txBody>
          <a:bodyPr/>
          <a:lstStyle/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292945"/>
      </p:ext>
    </p:extLst>
  </p:cSld>
  <p:clrMapOvr>
    <a:masterClrMapping/>
  </p:clrMapOvr>
</p:sldLayout>
</file>

<file path=ppt/slideMasters/_rels/slideMaster1.xml.rels><?xml version="1.0" ?>
<Relationships xmlns="http://schemas.openxmlformats.org/package/2006/relationships">
  <Relationship Id="rId8" Target="../slideLayouts/slideLayout8.xml" Type="http://schemas.openxmlformats.org/officeDocument/2006/relationships/slideLayout"/>
  <Relationship Id="rId3" Target="../slideLayouts/slideLayout3.xml" Type="http://schemas.openxmlformats.org/officeDocument/2006/relationships/slideLayout"/>
  <Relationship Id="rId7" Target="../slideLayouts/slideLayout7.xml" Type="http://schemas.openxmlformats.org/officeDocument/2006/relationships/slideLayout"/>
  <Relationship Id="rId12" Target="../theme/theme1.xml" Type="http://schemas.openxmlformats.org/officeDocument/2006/relationships/theme"/>
  <Relationship Id="rId2" Target="../slideLayouts/slideLayout2.xml" Type="http://schemas.openxmlformats.org/officeDocument/2006/relationships/slideLayout"/>
  <Relationship Id="rId1" Target="../slideLayouts/slideLayout1.xml" Type="http://schemas.openxmlformats.org/officeDocument/2006/relationships/slideLayout"/>
  <Relationship Id="rId6" Target="../slideLayouts/slideLayout6.xml" Type="http://schemas.openxmlformats.org/officeDocument/2006/relationships/slideLayout"/>
  <Relationship Id="rId11" Target="../slideLayouts/slideLayout11.xml" Type="http://schemas.openxmlformats.org/officeDocument/2006/relationships/slideLayout"/>
  <Relationship Id="rId5" Target="../slideLayouts/slideLayout5.xml" Type="http://schemas.openxmlformats.org/officeDocument/2006/relationships/slideLayout"/>
  <Relationship Id="rId10" Target="../slideLayouts/slideLayout10.xml" Type="http://schemas.openxmlformats.org/officeDocument/2006/relationships/slideLayout"/>
  <Relationship Id="rId4" Target="../slideLayouts/slideLayout4.xml" Type="http://schemas.openxmlformats.org/officeDocument/2006/relationships/slideLayout"/>
  <Relationship Id="rId9" Target="../slideLayouts/slideLayout9.xml" Type="http://schemas.openxmlformats.org/officeDocument/2006/relationships/slideLayout"/>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CC5E2B-24BA-ECF8-545A-A3EDFD18F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485BC-0C4C-BD83-3D6D-7DBA57336B55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BFBFD1-D1B6-1898-52E5-9CDE72F647A6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32E9E4-9F6F-488A-977C-53642FA79CA8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21B95-DA20-8DE2-337C-7DEB7834006F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E75A7-62B0-750F-88E7-FE4C6B30B510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418C47-EF20-43F6-AB3A-C7755C5FFC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13922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kern="1200"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charset="0" panose="020B0604020202020204" pitchFamily="34" typeface="Arial"/>
        <a:buChar char="•"/>
        <a:defRPr kern="1200" sz="2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20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charset="0" panose="020B0604020202020204" pitchFamily="34"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kern="1200"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?>
<Relationships xmlns="http://schemas.openxmlformats.org/package/2006/relationships">
  <Relationship Id="rId1" Target="../slideLayouts/slideLayout1.xml" Type="http://schemas.openxmlformats.org/officeDocument/2006/relationships/slideLayout"/>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BCF0DC-7D58-1134-7D87-A299570FB5AB}"/>
              </a:ext>
            </a:extLst>
          </p:cNvPr>
          <p:cNvSpPr txBox="1"/>
          <p:nvPr/>
        </p:nvSpPr>
        <p:spPr>
          <a:xfrm>
            <a:off x="1905000" y="2227302"/>
            <a:ext cx="3197607" cy="369332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dirty="0" lang="en-US">
                <a:highlight>
                  <a:srgbClr val="FF0000"/>
                </a:highlight>
              </a:rPr>
              <a:t>Highlight with preset color, red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137A50-7239-89C7-F320-C99117E2A22A}"/>
              </a:ext>
            </a:extLst>
          </p:cNvPr>
          <p:cNvSpPr txBox="1"/>
          <p:nvPr/>
        </p:nvSpPr>
        <p:spPr>
          <a:xfrm>
            <a:off x="1905000" y="2596634"/>
            <a:ext cx="3319307" cy="369332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dirty="0" lang="en-US">
                <a:highlight>
                  <a:schemeClr val="accent4"/>
                </a:highlight>
              </a:rPr>
              <a:t>Highlight with theme color, blue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C58DB6-1EBB-D4AC-3CF3-815C6DBCD351}"/>
              </a:ext>
            </a:extLst>
          </p:cNvPr>
          <p:cNvSpPr txBox="1"/>
          <p:nvPr/>
        </p:nvSpPr>
        <p:spPr>
          <a:xfrm>
            <a:off x="1905000" y="2965966"/>
            <a:ext cx="4832733" cy="369332"/>
          </a:xfrm>
          <a:prstGeom prst="rect">
            <a:avLst/>
          </a:prstGeom>
          <a:noFill/>
        </p:spPr>
        <p:txBody>
          <a:bodyPr rtlCol="0" wrap="none">
            <a:spAutoFit/>
          </a:bodyPr>
          <a:lstStyle/>
          <a:p>
            <a:r>
              <a:rPr dirty="0" lang="en-US">
                <a:solidFill>
                  <a:schemeClr val="accent4"/>
                </a:solidFill>
              </a:rPr>
              <a:t>Text with blue theme color to use as a blueprint</a:t>
            </a:r>
          </a:p>
        </p:txBody>
      </p:sp>
    </p:spTree>
    <p:extLst>
      <p:ext uri="{BB962C8B-B14F-4D97-AF65-F5344CB8AC3E}">
        <p14:creationId xmlns:p14="http://schemas.microsoft.com/office/powerpoint/2010/main" val="2932561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panose="02110004020202020204"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panose="02110004020202020204"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algn="ctr" cap="flat" cmpd="sng" w="12700">
          <a:solidFill>
            <a:schemeClr val="phClr"/>
          </a:solidFill>
          <a:prstDash val="solid"/>
          <a:miter lim="800000"/>
        </a:ln>
        <a:ln algn="ctr" cap="flat" cmpd="sng" w="19050">
          <a:solidFill>
            <a:schemeClr val="phClr"/>
          </a:solidFill>
          <a:prstDash val="solid"/>
          <a:miter lim="800000"/>
        </a:ln>
        <a:ln algn="ctr" cap="flat" cmpd="sng" w="25400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id="{2E142A2C-CD16-42D6-873A-C26D2A0506FA}" name="Office Theme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5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creator>Jacobo Perez</dc:creator>
  <cp:lastModifiedBy>Jacobo Perez</cp:lastModifiedBy>
  <cp:revision>1</cp:revision>
  <dcterms:created xsi:type="dcterms:W3CDTF">2026-07-02T13:31:27Z</dcterms:created>
  <dcterms:modified xsi:type="dcterms:W3CDTF">2026-07-02T13:31:27Z</dcterms:modified>
</cp:coreProperties>
</file>