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sigs" ContentType="application/vnd.openxmlformats-package.digital-signature-origin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_xmlsignatures/sig1.xml" ContentType="application/vnd.openxmlformats-package.digital-signature-xmlsignatur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package/2006/relationships/digital-signature/origin" Target="_xmlsignatures/origin.sigs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27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9ABB6-D5EF-4A50-BAB5-FC38E89EF519}" type="datetimeFigureOut">
              <a:rPr lang="nl-BE" smtClean="0"/>
              <a:t>28/08/2009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2A81C-3BAB-4140-AF67-C7D43CC10F4C}" type="slidenum">
              <a:rPr lang="nl-BE" smtClean="0"/>
              <a:t>‹#›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9ABB6-D5EF-4A50-BAB5-FC38E89EF519}" type="datetimeFigureOut">
              <a:rPr lang="nl-BE" smtClean="0"/>
              <a:t>28/08/2009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2A81C-3BAB-4140-AF67-C7D43CC10F4C}" type="slidenum">
              <a:rPr lang="nl-BE" smtClean="0"/>
              <a:t>‹#›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9ABB6-D5EF-4A50-BAB5-FC38E89EF519}" type="datetimeFigureOut">
              <a:rPr lang="nl-BE" smtClean="0"/>
              <a:t>28/08/2009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2A81C-3BAB-4140-AF67-C7D43CC10F4C}" type="slidenum">
              <a:rPr lang="nl-BE" smtClean="0"/>
              <a:t>‹#›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9ABB6-D5EF-4A50-BAB5-FC38E89EF519}" type="datetimeFigureOut">
              <a:rPr lang="nl-BE" smtClean="0"/>
              <a:t>28/08/2009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2A81C-3BAB-4140-AF67-C7D43CC10F4C}" type="slidenum">
              <a:rPr lang="nl-BE" smtClean="0"/>
              <a:t>‹#›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9ABB6-D5EF-4A50-BAB5-FC38E89EF519}" type="datetimeFigureOut">
              <a:rPr lang="nl-BE" smtClean="0"/>
              <a:t>28/08/2009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2A81C-3BAB-4140-AF67-C7D43CC10F4C}" type="slidenum">
              <a:rPr lang="nl-BE" smtClean="0"/>
              <a:t>‹#›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9ABB6-D5EF-4A50-BAB5-FC38E89EF519}" type="datetimeFigureOut">
              <a:rPr lang="nl-BE" smtClean="0"/>
              <a:t>28/08/2009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2A81C-3BAB-4140-AF67-C7D43CC10F4C}" type="slidenum">
              <a:rPr lang="nl-BE" smtClean="0"/>
              <a:t>‹#›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9ABB6-D5EF-4A50-BAB5-FC38E89EF519}" type="datetimeFigureOut">
              <a:rPr lang="nl-BE" smtClean="0"/>
              <a:t>28/08/2009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2A81C-3BAB-4140-AF67-C7D43CC10F4C}" type="slidenum">
              <a:rPr lang="nl-BE" smtClean="0"/>
              <a:t>‹#›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9ABB6-D5EF-4A50-BAB5-FC38E89EF519}" type="datetimeFigureOut">
              <a:rPr lang="nl-BE" smtClean="0"/>
              <a:t>28/08/2009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2A81C-3BAB-4140-AF67-C7D43CC10F4C}" type="slidenum">
              <a:rPr lang="nl-BE" smtClean="0"/>
              <a:t>‹#›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9ABB6-D5EF-4A50-BAB5-FC38E89EF519}" type="datetimeFigureOut">
              <a:rPr lang="nl-BE" smtClean="0"/>
              <a:t>28/08/2009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2A81C-3BAB-4140-AF67-C7D43CC10F4C}" type="slidenum">
              <a:rPr lang="nl-BE" smtClean="0"/>
              <a:t>‹#›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9ABB6-D5EF-4A50-BAB5-FC38E89EF519}" type="datetimeFigureOut">
              <a:rPr lang="nl-BE" smtClean="0"/>
              <a:t>28/08/2009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2A81C-3BAB-4140-AF67-C7D43CC10F4C}" type="slidenum">
              <a:rPr lang="nl-BE" smtClean="0"/>
              <a:t>‹#›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9ABB6-D5EF-4A50-BAB5-FC38E89EF519}" type="datetimeFigureOut">
              <a:rPr lang="nl-BE" smtClean="0"/>
              <a:t>28/08/2009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2A81C-3BAB-4140-AF67-C7D43CC10F4C}" type="slidenum">
              <a:rPr lang="nl-BE" smtClean="0"/>
              <a:t>‹#›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D9ABB6-D5EF-4A50-BAB5-FC38E89EF519}" type="datetimeFigureOut">
              <a:rPr lang="nl-BE" smtClean="0"/>
              <a:t>28/08/2009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02A81C-3BAB-4140-AF67-C7D43CC10F4C}" type="slidenum">
              <a:rPr lang="nl-BE" smtClean="0"/>
              <a:t>‹#›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BE" dirty="0" smtClean="0"/>
              <a:t>Hello</a:t>
            </a:r>
            <a:endParaRPr lang="nl-BE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l-BE" dirty="0" smtClean="0"/>
              <a:t>World</a:t>
            </a:r>
            <a:endParaRPr lang="nl-BE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_xmlsignatures/_rels/origin.sigs.rels><?xml version="1.0" encoding="UTF-8" standalone="yes"?>
<Relationships xmlns="http://schemas.openxmlformats.org/package/2006/relationships"><Relationship Id="rId1" Type="http://schemas.openxmlformats.org/package/2006/relationships/digital-signature/signature" Target="sig1.xml"/></Relationships>
</file>

<file path=_xmlsignatures/sig1.xml><?xml version="1.0" encoding="utf-8"?>
<Signature xmlns="http://www.w3.org/2000/09/xmldsig#" Id="idPackageSignature">
  <SignedInfo>
    <CanonicalizationMethod Algorithm="http://www.w3.org/TR/2001/REC-xml-c14n-20010315"/>
    <SignatureMethod Algorithm="http://www.w3.org/2000/09/xmldsig#rsa-sha1"/>
    <Reference URI="#idPackageObject" Type="http://www.w3.org/2000/09/xmldsig#Object">
      <DigestMethod Algorithm="http://www.w3.org/2000/09/xmldsig#sha1"/>
      <DigestValue>7SizE17ju8Fj0dYhJYRk9XigEc4=</DigestValue>
    </Reference>
    <Reference URI="#idOfficeObject" Type="http://www.w3.org/2000/09/xmldsig#Object">
      <DigestMethod Algorithm="http://www.w3.org/2000/09/xmldsig#sha1"/>
      <DigestValue>ODAVRiIUHcxrFUza0KXmOSOrrOc=</DigestValue>
    </Reference>
  </SignedInfo>
  <SignatureValue>
    RMzbaVIWRda+Gw/2GkZTCal1BytlnXp61T9oksf8CAQGf/5v0D6oIawIVGN8Dma/WEhuLyic
    js+dVOFrT2BscliE6Fb/IX/VspRXnGN5DSNxvth/f8Y9sywJXIXBrq/po/yFRs57A4i4XUZ8
    jflSf9leGja+Npg8Wchc4Go8w10=
  </SignatureValue>
  <KeyInfo>
    <KeyValue>
      <RSAKeyValue>
        <Modulus>
            iK0GkAc7dBWOIvhunn/60lLFyCSjR3hWyqUjBGzjScXWRK0XgDNvGXXLHs5MbjNj2c2eYX4I
            CARUzrapWcRBlSfRz/0uVD0isH8+p+iRU0HaEtKpKKuLiDXrL+djTgZg5qxNgQjY9RWhdYqy
            XndvK5sHjGA01EKN3UjNkbph+KE=
          </Modulus>
        <Exponent>AQAB</Exponent>
      </RSAKeyValue>
    </KeyValue>
    <X509Data>
      <X509Certificate>
          MIID+jCCAuKgAwIBAgIQEAAAAAAADPnBLbkKhVpgxDANBgkqhkiG9w0BAQUFADAzMQswCQYD
          VQQGEwJCRTETMBEGA1UEAxMKQ2l0aXplbiBDQTEPMA0GA1UEBRMGMjAwNjE1MB4XDTA2MTIz
          MDA1MzIyMFoXDTExMTIyMDIzNTk1OVowbTELMAkGA1UEBhMCQkUxIjAgBgNVBAMTGUJhcnQg
          SGFuc3NlbnMgKFNpZ25hdHVyZSkxETAPBgNVBAQTCEhhbnNzZW5zMREwDwYDVQQqEwhCYXJ0
          IEJvYjEUMBIGA1UEBRMLNzcwNTAxMTc5ODUwgZ8wDQYJKoZIhvcNAQEBBQADgY0AMIGJAoGB
          AIitBpAHO3QVjiL4bp5/+tJSxcgko0d4VsqlIwRs40nF1kStF4Azbxl1yx7OTG4zY9nNnmF+
          CAgEVM62qVnEQZUn0c/9LlQ9IrB/PqfokVNB2hLSqSiri4g16y/nY04GYOasTYEI2PUVoXWK
          sl53byubB4xgNNRCjd1IzZG6YfihAgMBAAGjggFSMIIBTjBEBgNVHSAEPTA7MDkGB2A4AQEB
          AgEwLjAsBggrBgEFBQcCARYgaHR0cDovL3JlcG9zaXRvcnkuZWlkLmJlbGdpdW0uYmUwDgYD
          VR0PAQH/BAQDAgZAMB8GA1UdIwQYMBaAFN35dnz66Skx9lSpYhaLsaR0ebkgMDkGA1UdHwQy
          MDAwLqAsoCqGKGh0dHA6Ly9jcmwuZWlkLmJlbGdpdW0uYmUvZWlkYzIwMDYxNS5jcmwwEQYJ
          YIZIAYb4QgEBBAQDAgUgMG0GCCsGAQUFBwEBBGEwXzA1BggrBgEFBQcwAoYpaHR0cDovL2Nl
          cnRzLmVpZC5iZWxnaXVtLmJlL2JlbGdpdW1ycy5jcnQwJgYIKwYBBQUHMAGGGmh0dHA6Ly9v
          Y3NwLmVpZC5iZWxnaXVtLmJlMBgGCCsGAQUFBwEDBAwwCjAIBgYEAI5GAQEwDQYJKoZIhvcN
          AQEFBQADggEBACsHopUiEoghkKUcnAQA+pFT3ZrhrqAM+Py8RZ2G4E6AwBsixtx6m12miyBm
          kBeffZzL2uI64l4jZMIe+ERvmkWcOtAGQZO1V9qsMmOu1cviE8pnhjgJ1pn9LFvkeBz6dqhA
          4Zr3c378sIDnVI32eW/bpUqc8SP0v4dPivKLyGm+XE4PgzXVYGt1y4n6LGTVMtKyccpFN70s
          meaZstJ3ydnftuXY+3PSulx3OicmQmvEMovUtRNYv6V84WBjYvkxA0OhQ3pUYnqM04vqyMGE
          v4HvLvAlcQs7fCISg43NS3CHzk0RM6QH7krOYLQi7deTaBBmuWvTOIWIO0ckUoGSUF8=
        </X509Certificate>
    </X509Data>
  </KeyInfo>
  <Object xmlns:mdssi="http://schemas.openxmlformats.org/package/2006/digital-signature" Id="idPackageObject">
    <Manifest>
      <Reference URI="/_rels/.rels?ContentType=application/vnd.openxmlformats-package.relationships+xml">
        <Transforms>
          <Transform Algorithm="http://schemas.openxmlformats.org/package/2006/RelationshipTransform">
            <mdssi:RelationshipReference SourceId="rId1"/>
          </Transform>
          <Transform Algorithm="http://www.w3.org/TR/2001/REC-xml-c14n-20010315"/>
        </Transforms>
        <DigestMethod Algorithm="http://www.w3.org/2000/09/xmldsig#sha1"/>
        <DigestValue>zU3xVjYU7a1ax8o9OQBgdxm5bvU=</DigestValue>
      </Reference>
      <Reference URI="/ppt/_rels/presentation.xml.rels?ContentType=application/vnd.openxmlformats-package.relationships+xml">
        <Transforms>
          <Transform Algorithm="http://schemas.openxmlformats.org/package/2006/RelationshipTransform">
            <mdssi:RelationshipReference SourceId="rId2"/>
            <mdssi:RelationshipReference SourceId="rId1"/>
            <mdssi:RelationshipReference SourceId="rId6"/>
            <mdssi:RelationshipReference SourceId="rId5"/>
          </Transform>
          <Transform Algorithm="http://www.w3.org/TR/2001/REC-xml-c14n-20010315"/>
        </Transforms>
        <DigestMethod Algorithm="http://www.w3.org/2000/09/xmldsig#sha1"/>
        <DigestValue>+OuCm3h1oYIpgvRCCNiItVI8qT8=</DigestValue>
      </Reference>
      <Reference URI="/ppt/presentation.xml?ContentType=application/vnd.openxmlformats-officedocument.presentationml.presentation.main+xml">
        <DigestMethod Algorithm="http://www.w3.org/2000/09/xmldsig#sha1"/>
        <DigestValue>vbNIoBXzlXYo4krQopza2A1SwUc=</DigestValue>
      </Reference>
      <Reference URI="/ppt/slideLayouts/_rels/slideLayout1.xml.rels?ContentType=application/vnd.openxmlformats-package.relationships+xml">
        <Transforms>
          <Transform Algorithm="http://schemas.openxmlformats.org/package/2006/RelationshipTransform">
            <mdssi:RelationshipReference SourceId="rId1"/>
          </Transform>
          <Transform Algorithm="http://www.w3.org/TR/2001/REC-xml-c14n-20010315"/>
        </Transforms>
        <DigestMethod Algorithm="http://www.w3.org/2000/09/xmldsig#sha1"/>
        <DigestValue>dYByJLKRFpilzHfDpCCztlNdVng=</DigestValue>
      </Reference>
      <Reference URI="/ppt/slideLayouts/_rels/slideLayout10.xml.rels?ContentType=application/vnd.openxmlformats-package.relationships+xml">
        <Transforms>
          <Transform Algorithm="http://schemas.openxmlformats.org/package/2006/RelationshipTransform">
            <mdssi:RelationshipReference SourceId="rId1"/>
          </Transform>
          <Transform Algorithm="http://www.w3.org/TR/2001/REC-xml-c14n-20010315"/>
        </Transforms>
        <DigestMethod Algorithm="http://www.w3.org/2000/09/xmldsig#sha1"/>
        <DigestValue>dYByJLKRFpilzHfDpCCztlNdVng=</DigestValue>
      </Reference>
      <Reference URI="/ppt/slideLayouts/_rels/slideLayout11.xml.rels?ContentType=application/vnd.openxmlformats-package.relationships+xml">
        <Transforms>
          <Transform Algorithm="http://schemas.openxmlformats.org/package/2006/RelationshipTransform">
            <mdssi:RelationshipReference SourceId="rId1"/>
          </Transform>
          <Transform Algorithm="http://www.w3.org/TR/2001/REC-xml-c14n-20010315"/>
        </Transforms>
        <DigestMethod Algorithm="http://www.w3.org/2000/09/xmldsig#sha1"/>
        <DigestValue>dYByJLKRFpilzHfDpCCztlNdVng=</DigestValue>
      </Reference>
      <Reference URI="/ppt/slideLayouts/_rels/slideLayout2.xml.rels?ContentType=application/vnd.openxmlformats-package.relationships+xml">
        <Transforms>
          <Transform Algorithm="http://schemas.openxmlformats.org/package/2006/RelationshipTransform">
            <mdssi:RelationshipReference SourceId="rId1"/>
          </Transform>
          <Transform Algorithm="http://www.w3.org/TR/2001/REC-xml-c14n-20010315"/>
        </Transforms>
        <DigestMethod Algorithm="http://www.w3.org/2000/09/xmldsig#sha1"/>
        <DigestValue>dYByJLKRFpilzHfDpCCztlNdVng=</DigestValue>
      </Reference>
      <Reference URI="/ppt/slideLayouts/_rels/slideLayout3.xml.rels?ContentType=application/vnd.openxmlformats-package.relationships+xml">
        <Transforms>
          <Transform Algorithm="http://schemas.openxmlformats.org/package/2006/RelationshipTransform">
            <mdssi:RelationshipReference SourceId="rId1"/>
          </Transform>
          <Transform Algorithm="http://www.w3.org/TR/2001/REC-xml-c14n-20010315"/>
        </Transforms>
        <DigestMethod Algorithm="http://www.w3.org/2000/09/xmldsig#sha1"/>
        <DigestValue>dYByJLKRFpilzHfDpCCztlNdVng=</DigestValue>
      </Reference>
      <Reference URI="/ppt/slideLayouts/_rels/slideLayout4.xml.rels?ContentType=application/vnd.openxmlformats-package.relationships+xml">
        <Transforms>
          <Transform Algorithm="http://schemas.openxmlformats.org/package/2006/RelationshipTransform">
            <mdssi:RelationshipReference SourceId="rId1"/>
          </Transform>
          <Transform Algorithm="http://www.w3.org/TR/2001/REC-xml-c14n-20010315"/>
        </Transforms>
        <DigestMethod Algorithm="http://www.w3.org/2000/09/xmldsig#sha1"/>
        <DigestValue>dYByJLKRFpilzHfDpCCztlNdVng=</DigestValue>
      </Reference>
      <Reference URI="/ppt/slideLayouts/_rels/slideLayout5.xml.rels?ContentType=application/vnd.openxmlformats-package.relationships+xml">
        <Transforms>
          <Transform Algorithm="http://schemas.openxmlformats.org/package/2006/RelationshipTransform">
            <mdssi:RelationshipReference SourceId="rId1"/>
          </Transform>
          <Transform Algorithm="http://www.w3.org/TR/2001/REC-xml-c14n-20010315"/>
        </Transforms>
        <DigestMethod Algorithm="http://www.w3.org/2000/09/xmldsig#sha1"/>
        <DigestValue>dYByJLKRFpilzHfDpCCztlNdVng=</DigestValue>
      </Reference>
      <Reference URI="/ppt/slideLayouts/_rels/slideLayout6.xml.rels?ContentType=application/vnd.openxmlformats-package.relationships+xml">
        <Transforms>
          <Transform Algorithm="http://schemas.openxmlformats.org/package/2006/RelationshipTransform">
            <mdssi:RelationshipReference SourceId="rId1"/>
          </Transform>
          <Transform Algorithm="http://www.w3.org/TR/2001/REC-xml-c14n-20010315"/>
        </Transforms>
        <DigestMethod Algorithm="http://www.w3.org/2000/09/xmldsig#sha1"/>
        <DigestValue>dYByJLKRFpilzHfDpCCztlNdVng=</DigestValue>
      </Reference>
      <Reference URI="/ppt/slideLayouts/_rels/slideLayout7.xml.rels?ContentType=application/vnd.openxmlformats-package.relationships+xml">
        <Transforms>
          <Transform Algorithm="http://schemas.openxmlformats.org/package/2006/RelationshipTransform">
            <mdssi:RelationshipReference SourceId="rId1"/>
          </Transform>
          <Transform Algorithm="http://www.w3.org/TR/2001/REC-xml-c14n-20010315"/>
        </Transforms>
        <DigestMethod Algorithm="http://www.w3.org/2000/09/xmldsig#sha1"/>
        <DigestValue>dYByJLKRFpilzHfDpCCztlNdVng=</DigestValue>
      </Reference>
      <Reference URI="/ppt/slideLayouts/_rels/slideLayout8.xml.rels?ContentType=application/vnd.openxmlformats-package.relationships+xml">
        <Transforms>
          <Transform Algorithm="http://schemas.openxmlformats.org/package/2006/RelationshipTransform">
            <mdssi:RelationshipReference SourceId="rId1"/>
          </Transform>
          <Transform Algorithm="http://www.w3.org/TR/2001/REC-xml-c14n-20010315"/>
        </Transforms>
        <DigestMethod Algorithm="http://www.w3.org/2000/09/xmldsig#sha1"/>
        <DigestValue>dYByJLKRFpilzHfDpCCztlNdVng=</DigestValue>
      </Reference>
      <Reference URI="/ppt/slideLayouts/_rels/slideLayout9.xml.rels?ContentType=application/vnd.openxmlformats-package.relationships+xml">
        <Transforms>
          <Transform Algorithm="http://schemas.openxmlformats.org/package/2006/RelationshipTransform">
            <mdssi:RelationshipReference SourceId="rId1"/>
          </Transform>
          <Transform Algorithm="http://www.w3.org/TR/2001/REC-xml-c14n-20010315"/>
        </Transforms>
        <DigestMethod Algorithm="http://www.w3.org/2000/09/xmldsig#sha1"/>
        <DigestValue>dYByJLKRFpilzHfDpCCztlNdVng=</DigestValue>
      </Reference>
      <Reference URI="/ppt/slideLayouts/slideLayout1.xml?ContentType=application/vnd.openxmlformats-officedocument.presentationml.slideLayout+xml">
        <DigestMethod Algorithm="http://www.w3.org/2000/09/xmldsig#sha1"/>
        <DigestValue>p1FS2bviTsiZUFxIx4S6gw+PD7g=</DigestValue>
      </Reference>
      <Reference URI="/ppt/slideLayouts/slideLayout10.xml?ContentType=application/vnd.openxmlformats-officedocument.presentationml.slideLayout+xml">
        <DigestMethod Algorithm="http://www.w3.org/2000/09/xmldsig#sha1"/>
        <DigestValue>pTlMWLzf/CsYXPZqKEWqihjBx9Q=</DigestValue>
      </Reference>
      <Reference URI="/ppt/slideLayouts/slideLayout11.xml?ContentType=application/vnd.openxmlformats-officedocument.presentationml.slideLayout+xml">
        <DigestMethod Algorithm="http://www.w3.org/2000/09/xmldsig#sha1"/>
        <DigestValue>JouD4dTZmXYMDj5m1C8GTFJUFC4=</DigestValue>
      </Reference>
      <Reference URI="/ppt/slideLayouts/slideLayout2.xml?ContentType=application/vnd.openxmlformats-officedocument.presentationml.slideLayout+xml">
        <DigestMethod Algorithm="http://www.w3.org/2000/09/xmldsig#sha1"/>
        <DigestValue>2YsvFsydPbvOXtr03YEORxm3di0=</DigestValue>
      </Reference>
      <Reference URI="/ppt/slideLayouts/slideLayout3.xml?ContentType=application/vnd.openxmlformats-officedocument.presentationml.slideLayout+xml">
        <DigestMethod Algorithm="http://www.w3.org/2000/09/xmldsig#sha1"/>
        <DigestValue>2i/epuRyl4j7OWDhOpMQw/2JCgU=</DigestValue>
      </Reference>
      <Reference URI="/ppt/slideLayouts/slideLayout4.xml?ContentType=application/vnd.openxmlformats-officedocument.presentationml.slideLayout+xml">
        <DigestMethod Algorithm="http://www.w3.org/2000/09/xmldsig#sha1"/>
        <DigestValue>4YV8HbKporbGs+/HelFvcXEhR4M=</DigestValue>
      </Reference>
      <Reference URI="/ppt/slideLayouts/slideLayout5.xml?ContentType=application/vnd.openxmlformats-officedocument.presentationml.slideLayout+xml">
        <DigestMethod Algorithm="http://www.w3.org/2000/09/xmldsig#sha1"/>
        <DigestValue>T7HxWKi4qOAaBwcv5tAJqAXRcZg=</DigestValue>
      </Reference>
      <Reference URI="/ppt/slideLayouts/slideLayout6.xml?ContentType=application/vnd.openxmlformats-officedocument.presentationml.slideLayout+xml">
        <DigestMethod Algorithm="http://www.w3.org/2000/09/xmldsig#sha1"/>
        <DigestValue>Ccv1h+xlgpCSxEgFfwhtjHucLZw=</DigestValue>
      </Reference>
      <Reference URI="/ppt/slideLayouts/slideLayout7.xml?ContentType=application/vnd.openxmlformats-officedocument.presentationml.slideLayout+xml">
        <DigestMethod Algorithm="http://www.w3.org/2000/09/xmldsig#sha1"/>
        <DigestValue>gmfOOnO6vIUA6GvIRCPZN5HWTo8=</DigestValue>
      </Reference>
      <Reference URI="/ppt/slideLayouts/slideLayout8.xml?ContentType=application/vnd.openxmlformats-officedocument.presentationml.slideLayout+xml">
        <DigestMethod Algorithm="http://www.w3.org/2000/09/xmldsig#sha1"/>
        <DigestValue>EZ8xGco1chg1t/vhCGTzoadzk+k=</DigestValue>
      </Reference>
      <Reference URI="/ppt/slideLayouts/slideLayout9.xml?ContentType=application/vnd.openxmlformats-officedocument.presentationml.slideLayout+xml">
        <DigestMethod Algorithm="http://www.w3.org/2000/09/xmldsig#sha1"/>
        <DigestValue>lo0D06mgzQX3NRP9wcLgMR5Ghcs=</DigestValue>
      </Reference>
      <Reference URI="/ppt/slideMasters/_rels/slideMaster1.xml.rels?ContentType=application/vnd.openxmlformats-package.relationships+xml">
        <Transforms>
          <Transform Algorithm="http://schemas.openxmlformats.org/package/2006/RelationshipTransform">
            <mdssi:RelationshipReference SourceId="rId8"/>
            <mdssi:RelationshipReference SourceId="rId3"/>
            <mdssi:RelationshipReference SourceId="rId7"/>
            <mdssi:RelationshipReference SourceId="rId12"/>
            <mdssi:RelationshipReference SourceId="rId2"/>
            <mdssi:RelationshipReference SourceId="rId1"/>
            <mdssi:RelationshipReference SourceId="rId6"/>
            <mdssi:RelationshipReference SourceId="rId11"/>
            <mdssi:RelationshipReference SourceId="rId5"/>
            <mdssi:RelationshipReference SourceId="rId10"/>
            <mdssi:RelationshipReference SourceId="rId4"/>
            <mdssi:RelationshipReference SourceId="rId9"/>
          </Transform>
          <Transform Algorithm="http://www.w3.org/TR/2001/REC-xml-c14n-20010315"/>
        </Transforms>
        <DigestMethod Algorithm="http://www.w3.org/2000/09/xmldsig#sha1"/>
        <DigestValue>FKAuz83PS8d31d6TrfNpQ0KriEI=</DigestValue>
      </Reference>
      <Reference URI="/ppt/slideMasters/slideMaster1.xml?ContentType=application/vnd.openxmlformats-officedocument.presentationml.slideMaster+xml">
        <DigestMethod Algorithm="http://www.w3.org/2000/09/xmldsig#sha1"/>
        <DigestValue>J9dXMZGzoQsW6cTgPgbq7CIhNFE=</DigestValue>
      </Reference>
      <Reference URI="/ppt/slides/_rels/slide1.xml.rels?ContentType=application/vnd.openxmlformats-package.relationships+xml">
        <Transforms>
          <Transform Algorithm="http://schemas.openxmlformats.org/package/2006/RelationshipTransform">
            <mdssi:RelationshipReference SourceId="rId1"/>
          </Transform>
          <Transform Algorithm="http://www.w3.org/TR/2001/REC-xml-c14n-20010315"/>
        </Transforms>
        <DigestMethod Algorithm="http://www.w3.org/2000/09/xmldsig#sha1"/>
        <DigestValue>Y4xwN4sffvEqfZ8Jv9at7OGSPhE=</DigestValue>
      </Reference>
      <Reference URI="/ppt/slides/slide1.xml?ContentType=application/vnd.openxmlformats-officedocument.presentationml.slide+xml">
        <DigestMethod Algorithm="http://www.w3.org/2000/09/xmldsig#sha1"/>
        <DigestValue>LfSokslej1HC0tDbvZ7/TJFpkHQ=</DigestValue>
      </Reference>
      <Reference URI="/ppt/tableStyles.xml?ContentType=application/vnd.openxmlformats-officedocument.presentationml.tableStyles+xml">
        <DigestMethod Algorithm="http://www.w3.org/2000/09/xmldsig#sha1"/>
        <DigestValue>Sb/RPtAhmbAEvwoBmllvEndY2SY=</DigestValue>
      </Reference>
      <Reference URI="/ppt/theme/theme1.xml?ContentType=application/vnd.openxmlformats-officedocument.theme+xml">
        <DigestMethod Algorithm="http://www.w3.org/2000/09/xmldsig#sha1"/>
        <DigestValue>nzYjJtjcBQq27vfxczUJS9BtpH4=</DigestValue>
      </Reference>
    </Manifest>
    <SignatureProperties>
      <SignatureProperty Id="idSignatureTime" Target="#idPackageSignature">
        <mdssi:SignatureTime>
          <mdssi:Format>YYYY-MM-DDThh:mm:ssTZD</mdssi:Format>
          <mdssi:Value>2009-08-28T08:23:26Z</mdssi:Value>
        </mdssi:SignatureTime>
      </SignatureProperty>
    </SignatureProperties>
  </Object>
  <Object Id="idOfficeObject">
    <SignatureProperties>
      <SignatureProperty Id="idOfficeV1Details" Target="#idPackageSignature">
        <SignatureInfoV1 xmlns="http://schemas.microsoft.com/office/2006/digsig">
          <SetupID/>
          <SignatureText/>
          <SignatureImage/>
          <SignatureComments>Testing</SignatureComments>
          <WindowsVersion>6.1</WindowsVersion>
          <OfficeVersion>12.0</OfficeVersion>
          <ApplicationVersion>12.0</ApplicationVersion>
          <Monitors>1</Monitors>
          <HorizontalResolution>1208</HorizontalResolution>
          <VerticalResolution>723</VerticalResolution>
          <ColorDepth>32</ColorDepth>
          <SignatureProviderId>{00000000-0000-0000-0000-000000000000}</SignatureProviderId>
          <SignatureProviderUrl/>
          <SignatureProviderDetails>9</SignatureProviderDetails>
          <ManifestHashAlgorithm>http://www.w3.org/2000/09/xmldsig#sha1</ManifestHashAlgorithm>
          <SignatureType>1</SignatureType>
        </SignatureInfoV1>
      </SignatureProperty>
    </SignatureProperties>
  </Object>
</Signatur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</Words>
  <Application>Microsoft Office PowerPoint</Application>
  <PresentationFormat>On-screen Show (4:3)</PresentationFormat>
  <Paragraphs>2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Hello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Hello</dc:title>
  <dc:creator>bart</dc:creator>
  <cp:lastModifiedBy>bart</cp:lastModifiedBy>
  <cp:revision>1</cp:revision>
  <dcterms:created xsi:type="dcterms:W3CDTF">2009-08-28T08:16:21Z</dcterms:created>
  <dcterms:modified xsi:type="dcterms:W3CDTF">2009-08-28T08:16:45Z</dcterms:modified>
</cp:coreProperties>
</file>